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60" r:id="rId17"/>
    <p:sldId id="278" r:id="rId18"/>
    <p:sldId id="276" r:id="rId19"/>
    <p:sldId id="27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711DD7-81AC-4B5E-8044-FEF94E2772F8}" v="16" dt="2024-10-16T23:04:44.8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4660"/>
  </p:normalViewPr>
  <p:slideViewPr>
    <p:cSldViewPr snapToGrid="0">
      <p:cViewPr varScale="1">
        <p:scale>
          <a:sx n="85" d="100"/>
          <a:sy n="85" d="100"/>
        </p:scale>
        <p:origin x="108" y="8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haniel Sias" userId="b3adb88a120ebb95" providerId="LiveId" clId="{5C711DD7-81AC-4B5E-8044-FEF94E2772F8}"/>
    <pc:docChg chg="undo custSel addSld delSld modSld">
      <pc:chgData name="Nathaniel Sias" userId="b3adb88a120ebb95" providerId="LiveId" clId="{5C711DD7-81AC-4B5E-8044-FEF94E2772F8}" dt="2024-10-17T01:05:25.198" v="542" actId="47"/>
      <pc:docMkLst>
        <pc:docMk/>
      </pc:docMkLst>
      <pc:sldChg chg="addSp delSp modSp mod">
        <pc:chgData name="Nathaniel Sias" userId="b3adb88a120ebb95" providerId="LiveId" clId="{5C711DD7-81AC-4B5E-8044-FEF94E2772F8}" dt="2024-10-16T22:37:22.789" v="18" actId="478"/>
        <pc:sldMkLst>
          <pc:docMk/>
          <pc:sldMk cId="3978131806" sldId="257"/>
        </pc:sldMkLst>
        <pc:spChg chg="mod">
          <ac:chgData name="Nathaniel Sias" userId="b3adb88a120ebb95" providerId="LiveId" clId="{5C711DD7-81AC-4B5E-8044-FEF94E2772F8}" dt="2024-10-16T22:37:18.077" v="16" actId="122"/>
          <ac:spMkLst>
            <pc:docMk/>
            <pc:sldMk cId="3978131806" sldId="257"/>
            <ac:spMk id="2" creationId="{01BDE727-479E-A12E-7BC6-0C0B1743D491}"/>
          </ac:spMkLst>
        </pc:spChg>
        <pc:spChg chg="del">
          <ac:chgData name="Nathaniel Sias" userId="b3adb88a120ebb95" providerId="LiveId" clId="{5C711DD7-81AC-4B5E-8044-FEF94E2772F8}" dt="2024-10-16T22:37:20.616" v="17" actId="478"/>
          <ac:spMkLst>
            <pc:docMk/>
            <pc:sldMk cId="3978131806" sldId="257"/>
            <ac:spMk id="3" creationId="{35F2EF3D-0625-5B8F-68CE-CEF4A37A343B}"/>
          </ac:spMkLst>
        </pc:spChg>
        <pc:spChg chg="add del mod">
          <ac:chgData name="Nathaniel Sias" userId="b3adb88a120ebb95" providerId="LiveId" clId="{5C711DD7-81AC-4B5E-8044-FEF94E2772F8}" dt="2024-10-16T22:37:22.789" v="18" actId="478"/>
          <ac:spMkLst>
            <pc:docMk/>
            <pc:sldMk cId="3978131806" sldId="257"/>
            <ac:spMk id="6" creationId="{CC0A4A90-503E-14BC-E3CC-A60376591DE8}"/>
          </ac:spMkLst>
        </pc:spChg>
      </pc:sldChg>
      <pc:sldChg chg="modSp mod">
        <pc:chgData name="Nathaniel Sias" userId="b3adb88a120ebb95" providerId="LiveId" clId="{5C711DD7-81AC-4B5E-8044-FEF94E2772F8}" dt="2024-10-16T22:38:06.757" v="45" actId="20577"/>
        <pc:sldMkLst>
          <pc:docMk/>
          <pc:sldMk cId="3072199872" sldId="258"/>
        </pc:sldMkLst>
        <pc:spChg chg="mod">
          <ac:chgData name="Nathaniel Sias" userId="b3adb88a120ebb95" providerId="LiveId" clId="{5C711DD7-81AC-4B5E-8044-FEF94E2772F8}" dt="2024-10-16T22:37:55.118" v="43"/>
          <ac:spMkLst>
            <pc:docMk/>
            <pc:sldMk cId="3072199872" sldId="258"/>
            <ac:spMk id="2" creationId="{EBA24E5F-90E4-BEE0-1D94-EEBFAEB79627}"/>
          </ac:spMkLst>
        </pc:spChg>
        <pc:spChg chg="mod">
          <ac:chgData name="Nathaniel Sias" userId="b3adb88a120ebb95" providerId="LiveId" clId="{5C711DD7-81AC-4B5E-8044-FEF94E2772F8}" dt="2024-10-16T22:38:06.757" v="45" actId="20577"/>
          <ac:spMkLst>
            <pc:docMk/>
            <pc:sldMk cId="3072199872" sldId="258"/>
            <ac:spMk id="4" creationId="{C90230DE-6CB3-9934-FBDA-08EFC4080BD3}"/>
          </ac:spMkLst>
        </pc:spChg>
      </pc:sldChg>
      <pc:sldChg chg="del">
        <pc:chgData name="Nathaniel Sias" userId="b3adb88a120ebb95" providerId="LiveId" clId="{5C711DD7-81AC-4B5E-8044-FEF94E2772F8}" dt="2024-10-16T23:01:11.974" v="298" actId="47"/>
        <pc:sldMkLst>
          <pc:docMk/>
          <pc:sldMk cId="2684167668" sldId="259"/>
        </pc:sldMkLst>
      </pc:sldChg>
      <pc:sldChg chg="modSp mod">
        <pc:chgData name="Nathaniel Sias" userId="b3adb88a120ebb95" providerId="LiveId" clId="{5C711DD7-81AC-4B5E-8044-FEF94E2772F8}" dt="2024-10-16T23:05:05.576" v="521" actId="114"/>
        <pc:sldMkLst>
          <pc:docMk/>
          <pc:sldMk cId="342931358" sldId="260"/>
        </pc:sldMkLst>
        <pc:spChg chg="mod">
          <ac:chgData name="Nathaniel Sias" userId="b3adb88a120ebb95" providerId="LiveId" clId="{5C711DD7-81AC-4B5E-8044-FEF94E2772F8}" dt="2024-10-16T23:04:07.720" v="501"/>
          <ac:spMkLst>
            <pc:docMk/>
            <pc:sldMk cId="342931358" sldId="260"/>
            <ac:spMk id="2" creationId="{BA56D7F4-4B89-AD89-C076-038D54587607}"/>
          </ac:spMkLst>
        </pc:spChg>
        <pc:spChg chg="mod">
          <ac:chgData name="Nathaniel Sias" userId="b3adb88a120ebb95" providerId="LiveId" clId="{5C711DD7-81AC-4B5E-8044-FEF94E2772F8}" dt="2024-10-16T23:05:05.576" v="521" actId="114"/>
          <ac:spMkLst>
            <pc:docMk/>
            <pc:sldMk cId="342931358" sldId="260"/>
            <ac:spMk id="3" creationId="{07C11668-414E-52C5-7789-FA308C0180D6}"/>
          </ac:spMkLst>
        </pc:spChg>
      </pc:sldChg>
      <pc:sldChg chg="del">
        <pc:chgData name="Nathaniel Sias" userId="b3adb88a120ebb95" providerId="LiveId" clId="{5C711DD7-81AC-4B5E-8044-FEF94E2772F8}" dt="2024-10-16T22:37:29.673" v="21" actId="47"/>
        <pc:sldMkLst>
          <pc:docMk/>
          <pc:sldMk cId="3837268848" sldId="261"/>
        </pc:sldMkLst>
      </pc:sldChg>
      <pc:sldChg chg="modSp del mod">
        <pc:chgData name="Nathaniel Sias" userId="b3adb88a120ebb95" providerId="LiveId" clId="{5C711DD7-81AC-4B5E-8044-FEF94E2772F8}" dt="2024-10-17T01:05:25.198" v="542" actId="47"/>
        <pc:sldMkLst>
          <pc:docMk/>
          <pc:sldMk cId="272062550" sldId="262"/>
        </pc:sldMkLst>
        <pc:spChg chg="mod">
          <ac:chgData name="Nathaniel Sias" userId="b3adb88a120ebb95" providerId="LiveId" clId="{5C711DD7-81AC-4B5E-8044-FEF94E2772F8}" dt="2024-10-16T23:03:33.972" v="500" actId="20577"/>
          <ac:spMkLst>
            <pc:docMk/>
            <pc:sldMk cId="272062550" sldId="262"/>
            <ac:spMk id="3" creationId="{07C11668-414E-52C5-7789-FA308C0180D6}"/>
          </ac:spMkLst>
        </pc:spChg>
      </pc:sldChg>
      <pc:sldChg chg="modSp add mod">
        <pc:chgData name="Nathaniel Sias" userId="b3adb88a120ebb95" providerId="LiveId" clId="{5C711DD7-81AC-4B5E-8044-FEF94E2772F8}" dt="2024-10-16T22:38:31.345" v="49" actId="20577"/>
        <pc:sldMkLst>
          <pc:docMk/>
          <pc:sldMk cId="1066581729" sldId="263"/>
        </pc:sldMkLst>
        <pc:spChg chg="mod">
          <ac:chgData name="Nathaniel Sias" userId="b3adb88a120ebb95" providerId="LiveId" clId="{5C711DD7-81AC-4B5E-8044-FEF94E2772F8}" dt="2024-10-16T22:38:21.249" v="47"/>
          <ac:spMkLst>
            <pc:docMk/>
            <pc:sldMk cId="1066581729" sldId="263"/>
            <ac:spMk id="2" creationId="{2201625B-75BA-F7F9-39F3-B2CB0D0FFF57}"/>
          </ac:spMkLst>
        </pc:spChg>
        <pc:spChg chg="mod">
          <ac:chgData name="Nathaniel Sias" userId="b3adb88a120ebb95" providerId="LiveId" clId="{5C711DD7-81AC-4B5E-8044-FEF94E2772F8}" dt="2024-10-16T22:38:31.345" v="49" actId="20577"/>
          <ac:spMkLst>
            <pc:docMk/>
            <pc:sldMk cId="1066581729" sldId="263"/>
            <ac:spMk id="4" creationId="{3EC89881-05A8-9605-5BA1-A3026A39CFEC}"/>
          </ac:spMkLst>
        </pc:spChg>
      </pc:sldChg>
      <pc:sldChg chg="del">
        <pc:chgData name="Nathaniel Sias" userId="b3adb88a120ebb95" providerId="LiveId" clId="{5C711DD7-81AC-4B5E-8044-FEF94E2772F8}" dt="2024-10-16T22:37:08.151" v="2" actId="47"/>
        <pc:sldMkLst>
          <pc:docMk/>
          <pc:sldMk cId="2948091950" sldId="263"/>
        </pc:sldMkLst>
      </pc:sldChg>
      <pc:sldChg chg="del">
        <pc:chgData name="Nathaniel Sias" userId="b3adb88a120ebb95" providerId="LiveId" clId="{5C711DD7-81AC-4B5E-8044-FEF94E2772F8}" dt="2024-10-16T22:37:07.319" v="1" actId="47"/>
        <pc:sldMkLst>
          <pc:docMk/>
          <pc:sldMk cId="1830982388" sldId="264"/>
        </pc:sldMkLst>
      </pc:sldChg>
      <pc:sldChg chg="addSp delSp modSp add mod">
        <pc:chgData name="Nathaniel Sias" userId="b3adb88a120ebb95" providerId="LiveId" clId="{5C711DD7-81AC-4B5E-8044-FEF94E2772F8}" dt="2024-10-16T22:47:07.975" v="70" actId="1076"/>
        <pc:sldMkLst>
          <pc:docMk/>
          <pc:sldMk cId="3154495015" sldId="264"/>
        </pc:sldMkLst>
        <pc:spChg chg="mod">
          <ac:chgData name="Nathaniel Sias" userId="b3adb88a120ebb95" providerId="LiveId" clId="{5C711DD7-81AC-4B5E-8044-FEF94E2772F8}" dt="2024-10-16T22:46:02.057" v="56" actId="404"/>
          <ac:spMkLst>
            <pc:docMk/>
            <pc:sldMk cId="3154495015" sldId="264"/>
            <ac:spMk id="2" creationId="{B2D348C0-A164-8A06-F961-6E165A7F998C}"/>
          </ac:spMkLst>
        </pc:spChg>
        <pc:spChg chg="mod">
          <ac:chgData name="Nathaniel Sias" userId="b3adb88a120ebb95" providerId="LiveId" clId="{5C711DD7-81AC-4B5E-8044-FEF94E2772F8}" dt="2024-10-16T22:47:07.975" v="70" actId="1076"/>
          <ac:spMkLst>
            <pc:docMk/>
            <pc:sldMk cId="3154495015" sldId="264"/>
            <ac:spMk id="3" creationId="{168B0CB6-08BE-4662-8FEF-485D76063185}"/>
          </ac:spMkLst>
        </pc:spChg>
        <pc:spChg chg="add del">
          <ac:chgData name="Nathaniel Sias" userId="b3adb88a120ebb95" providerId="LiveId" clId="{5C711DD7-81AC-4B5E-8044-FEF94E2772F8}" dt="2024-10-16T22:46:08.367" v="58" actId="22"/>
          <ac:spMkLst>
            <pc:docMk/>
            <pc:sldMk cId="3154495015" sldId="264"/>
            <ac:spMk id="5" creationId="{7746DEC2-6B80-0403-B2A4-2A578BDE557E}"/>
          </ac:spMkLst>
        </pc:spChg>
      </pc:sldChg>
      <pc:sldChg chg="del">
        <pc:chgData name="Nathaniel Sias" userId="b3adb88a120ebb95" providerId="LiveId" clId="{5C711DD7-81AC-4B5E-8044-FEF94E2772F8}" dt="2024-10-16T22:37:27.083" v="19" actId="47"/>
        <pc:sldMkLst>
          <pc:docMk/>
          <pc:sldMk cId="1408116446" sldId="265"/>
        </pc:sldMkLst>
      </pc:sldChg>
      <pc:sldChg chg="modSp add mod">
        <pc:chgData name="Nathaniel Sias" userId="b3adb88a120ebb95" providerId="LiveId" clId="{5C711DD7-81AC-4B5E-8044-FEF94E2772F8}" dt="2024-10-16T22:47:11.328" v="71" actId="1076"/>
        <pc:sldMkLst>
          <pc:docMk/>
          <pc:sldMk cId="2652350159" sldId="265"/>
        </pc:sldMkLst>
        <pc:spChg chg="mod">
          <ac:chgData name="Nathaniel Sias" userId="b3adb88a120ebb95" providerId="LiveId" clId="{5C711DD7-81AC-4B5E-8044-FEF94E2772F8}" dt="2024-10-16T22:47:11.328" v="71" actId="1076"/>
          <ac:spMkLst>
            <pc:docMk/>
            <pc:sldMk cId="2652350159" sldId="265"/>
            <ac:spMk id="3" creationId="{12F34542-39EB-1584-02C1-A0CBF1E76CA3}"/>
          </ac:spMkLst>
        </pc:spChg>
      </pc:sldChg>
      <pc:sldChg chg="delSp modSp add mod">
        <pc:chgData name="Nathaniel Sias" userId="b3adb88a120ebb95" providerId="LiveId" clId="{5C711DD7-81AC-4B5E-8044-FEF94E2772F8}" dt="2024-10-16T22:48:54.897" v="135" actId="14100"/>
        <pc:sldMkLst>
          <pc:docMk/>
          <pc:sldMk cId="1552182131" sldId="266"/>
        </pc:sldMkLst>
        <pc:spChg chg="mod">
          <ac:chgData name="Nathaniel Sias" userId="b3adb88a120ebb95" providerId="LiveId" clId="{5C711DD7-81AC-4B5E-8044-FEF94E2772F8}" dt="2024-10-16T22:48:54.897" v="135" actId="14100"/>
          <ac:spMkLst>
            <pc:docMk/>
            <pc:sldMk cId="1552182131" sldId="266"/>
            <ac:spMk id="2" creationId="{2C201772-0783-846E-E6EC-15D9B09F00A1}"/>
          </ac:spMkLst>
        </pc:spChg>
        <pc:spChg chg="del">
          <ac:chgData name="Nathaniel Sias" userId="b3adb88a120ebb95" providerId="LiveId" clId="{5C711DD7-81AC-4B5E-8044-FEF94E2772F8}" dt="2024-10-16T22:48:12.161" v="74" actId="478"/>
          <ac:spMkLst>
            <pc:docMk/>
            <pc:sldMk cId="1552182131" sldId="266"/>
            <ac:spMk id="4" creationId="{4294F895-A73B-BC41-C87D-CAF91EC6E729}"/>
          </ac:spMkLst>
        </pc:spChg>
        <pc:picChg chg="del">
          <ac:chgData name="Nathaniel Sias" userId="b3adb88a120ebb95" providerId="LiveId" clId="{5C711DD7-81AC-4B5E-8044-FEF94E2772F8}" dt="2024-10-16T22:48:11.131" v="73" actId="478"/>
          <ac:picMkLst>
            <pc:docMk/>
            <pc:sldMk cId="1552182131" sldId="266"/>
            <ac:picMk id="6" creationId="{179A6BF7-8F1A-6626-C327-94FEAD19E572}"/>
          </ac:picMkLst>
        </pc:picChg>
      </pc:sldChg>
      <pc:sldChg chg="del">
        <pc:chgData name="Nathaniel Sias" userId="b3adb88a120ebb95" providerId="LiveId" clId="{5C711DD7-81AC-4B5E-8044-FEF94E2772F8}" dt="2024-10-16T22:37:28.975" v="20" actId="47"/>
        <pc:sldMkLst>
          <pc:docMk/>
          <pc:sldMk cId="4061509391" sldId="266"/>
        </pc:sldMkLst>
      </pc:sldChg>
      <pc:sldChg chg="modSp add mod">
        <pc:chgData name="Nathaniel Sias" userId="b3adb88a120ebb95" providerId="LiveId" clId="{5C711DD7-81AC-4B5E-8044-FEF94E2772F8}" dt="2024-10-16T22:49:23.917" v="139" actId="20577"/>
        <pc:sldMkLst>
          <pc:docMk/>
          <pc:sldMk cId="245777710" sldId="267"/>
        </pc:sldMkLst>
        <pc:spChg chg="mod">
          <ac:chgData name="Nathaniel Sias" userId="b3adb88a120ebb95" providerId="LiveId" clId="{5C711DD7-81AC-4B5E-8044-FEF94E2772F8}" dt="2024-10-16T22:49:13.352" v="137"/>
          <ac:spMkLst>
            <pc:docMk/>
            <pc:sldMk cId="245777710" sldId="267"/>
            <ac:spMk id="2" creationId="{72A3A7F8-3F51-11F4-978B-C79B958BBAFE}"/>
          </ac:spMkLst>
        </pc:spChg>
        <pc:spChg chg="mod">
          <ac:chgData name="Nathaniel Sias" userId="b3adb88a120ebb95" providerId="LiveId" clId="{5C711DD7-81AC-4B5E-8044-FEF94E2772F8}" dt="2024-10-16T22:49:23.917" v="139" actId="20577"/>
          <ac:spMkLst>
            <pc:docMk/>
            <pc:sldMk cId="245777710" sldId="267"/>
            <ac:spMk id="4" creationId="{C7B4CAAA-9602-B6E4-D46C-A8977B1A79E7}"/>
          </ac:spMkLst>
        </pc:spChg>
      </pc:sldChg>
      <pc:sldChg chg="del">
        <pc:chgData name="Nathaniel Sias" userId="b3adb88a120ebb95" providerId="LiveId" clId="{5C711DD7-81AC-4B5E-8044-FEF94E2772F8}" dt="2024-10-16T22:37:06.555" v="0" actId="47"/>
        <pc:sldMkLst>
          <pc:docMk/>
          <pc:sldMk cId="4093794772" sldId="267"/>
        </pc:sldMkLst>
      </pc:sldChg>
      <pc:sldChg chg="modSp add mod">
        <pc:chgData name="Nathaniel Sias" userId="b3adb88a120ebb95" providerId="LiveId" clId="{5C711DD7-81AC-4B5E-8044-FEF94E2772F8}" dt="2024-10-16T22:50:14.246" v="155" actId="14100"/>
        <pc:sldMkLst>
          <pc:docMk/>
          <pc:sldMk cId="3586175473" sldId="268"/>
        </pc:sldMkLst>
        <pc:spChg chg="mod">
          <ac:chgData name="Nathaniel Sias" userId="b3adb88a120ebb95" providerId="LiveId" clId="{5C711DD7-81AC-4B5E-8044-FEF94E2772F8}" dt="2024-10-16T22:50:14.246" v="155" actId="14100"/>
          <ac:spMkLst>
            <pc:docMk/>
            <pc:sldMk cId="3586175473" sldId="268"/>
            <ac:spMk id="2" creationId="{3B37ABB3-7229-A1BD-D998-A160DDBE6F94}"/>
          </ac:spMkLst>
        </pc:spChg>
      </pc:sldChg>
      <pc:sldChg chg="modSp add mod">
        <pc:chgData name="Nathaniel Sias" userId="b3adb88a120ebb95" providerId="LiveId" clId="{5C711DD7-81AC-4B5E-8044-FEF94E2772F8}" dt="2024-10-16T22:53:16.490" v="171" actId="207"/>
        <pc:sldMkLst>
          <pc:docMk/>
          <pc:sldMk cId="791105064" sldId="269"/>
        </pc:sldMkLst>
        <pc:spChg chg="mod">
          <ac:chgData name="Nathaniel Sias" userId="b3adb88a120ebb95" providerId="LiveId" clId="{5C711DD7-81AC-4B5E-8044-FEF94E2772F8}" dt="2024-10-16T22:53:16.490" v="171" actId="207"/>
          <ac:spMkLst>
            <pc:docMk/>
            <pc:sldMk cId="791105064" sldId="269"/>
            <ac:spMk id="2" creationId="{446DF724-A500-89F5-C213-CBEDBE8455BA}"/>
          </ac:spMkLst>
        </pc:spChg>
      </pc:sldChg>
      <pc:sldChg chg="modSp add mod">
        <pc:chgData name="Nathaniel Sias" userId="b3adb88a120ebb95" providerId="LiveId" clId="{5C711DD7-81AC-4B5E-8044-FEF94E2772F8}" dt="2024-10-16T22:53:03.998" v="170" actId="207"/>
        <pc:sldMkLst>
          <pc:docMk/>
          <pc:sldMk cId="497066613" sldId="270"/>
        </pc:sldMkLst>
        <pc:spChg chg="mod">
          <ac:chgData name="Nathaniel Sias" userId="b3adb88a120ebb95" providerId="LiveId" clId="{5C711DD7-81AC-4B5E-8044-FEF94E2772F8}" dt="2024-10-16T22:53:03.998" v="170" actId="207"/>
          <ac:spMkLst>
            <pc:docMk/>
            <pc:sldMk cId="497066613" sldId="270"/>
            <ac:spMk id="2" creationId="{BCB16912-980D-B987-A6BD-E151A7B3C959}"/>
          </ac:spMkLst>
        </pc:spChg>
      </pc:sldChg>
      <pc:sldChg chg="modSp add mod">
        <pc:chgData name="Nathaniel Sias" userId="b3adb88a120ebb95" providerId="LiveId" clId="{5C711DD7-81AC-4B5E-8044-FEF94E2772F8}" dt="2024-10-16T22:57:23.683" v="191" actId="242"/>
        <pc:sldMkLst>
          <pc:docMk/>
          <pc:sldMk cId="797059544" sldId="271"/>
        </pc:sldMkLst>
        <pc:spChg chg="mod">
          <ac:chgData name="Nathaniel Sias" userId="b3adb88a120ebb95" providerId="LiveId" clId="{5C711DD7-81AC-4B5E-8044-FEF94E2772F8}" dt="2024-10-16T22:57:23.683" v="191" actId="242"/>
          <ac:spMkLst>
            <pc:docMk/>
            <pc:sldMk cId="797059544" sldId="271"/>
            <ac:spMk id="2" creationId="{C2E0ABEA-D527-305A-D2E1-91863EFBD4FC}"/>
          </ac:spMkLst>
        </pc:spChg>
      </pc:sldChg>
      <pc:sldChg chg="modSp add mod">
        <pc:chgData name="Nathaniel Sias" userId="b3adb88a120ebb95" providerId="LiveId" clId="{5C711DD7-81AC-4B5E-8044-FEF94E2772F8}" dt="2024-10-16T22:57:35.675" v="201" actId="20577"/>
        <pc:sldMkLst>
          <pc:docMk/>
          <pc:sldMk cId="2746168589" sldId="272"/>
        </pc:sldMkLst>
        <pc:spChg chg="mod">
          <ac:chgData name="Nathaniel Sias" userId="b3adb88a120ebb95" providerId="LiveId" clId="{5C711DD7-81AC-4B5E-8044-FEF94E2772F8}" dt="2024-10-16T22:57:35.675" v="201" actId="20577"/>
          <ac:spMkLst>
            <pc:docMk/>
            <pc:sldMk cId="2746168589" sldId="272"/>
            <ac:spMk id="2" creationId="{6A8A9EE1-E254-F9F8-F68E-813EDB0AEF08}"/>
          </ac:spMkLst>
        </pc:spChg>
      </pc:sldChg>
      <pc:sldChg chg="modSp add mod">
        <pc:chgData name="Nathaniel Sias" userId="b3adb88a120ebb95" providerId="LiveId" clId="{5C711DD7-81AC-4B5E-8044-FEF94E2772F8}" dt="2024-10-16T23:00:40.267" v="297" actId="20577"/>
        <pc:sldMkLst>
          <pc:docMk/>
          <pc:sldMk cId="2450035675" sldId="273"/>
        </pc:sldMkLst>
        <pc:spChg chg="mod">
          <ac:chgData name="Nathaniel Sias" userId="b3adb88a120ebb95" providerId="LiveId" clId="{5C711DD7-81AC-4B5E-8044-FEF94E2772F8}" dt="2024-10-16T23:00:40.267" v="297" actId="20577"/>
          <ac:spMkLst>
            <pc:docMk/>
            <pc:sldMk cId="2450035675" sldId="273"/>
            <ac:spMk id="2" creationId="{FFC14A68-02FF-E215-4971-5F87B284669D}"/>
          </ac:spMkLst>
        </pc:spChg>
      </pc:sldChg>
      <pc:sldChg chg="modSp add mod">
        <pc:chgData name="Nathaniel Sias" userId="b3adb88a120ebb95" providerId="LiveId" clId="{5C711DD7-81AC-4B5E-8044-FEF94E2772F8}" dt="2024-10-16T23:01:56.230" v="388" actId="20577"/>
        <pc:sldMkLst>
          <pc:docMk/>
          <pc:sldMk cId="2191407504" sldId="274"/>
        </pc:sldMkLst>
        <pc:spChg chg="mod">
          <ac:chgData name="Nathaniel Sias" userId="b3adb88a120ebb95" providerId="LiveId" clId="{5C711DD7-81AC-4B5E-8044-FEF94E2772F8}" dt="2024-10-16T23:01:56.230" v="388" actId="20577"/>
          <ac:spMkLst>
            <pc:docMk/>
            <pc:sldMk cId="2191407504" sldId="274"/>
            <ac:spMk id="2" creationId="{BF30D464-F552-8799-B58A-B5AB1A7CA1EA}"/>
          </ac:spMkLst>
        </pc:spChg>
      </pc:sldChg>
      <pc:sldChg chg="modSp add mod">
        <pc:chgData name="Nathaniel Sias" userId="b3adb88a120ebb95" providerId="LiveId" clId="{5C711DD7-81AC-4B5E-8044-FEF94E2772F8}" dt="2024-10-16T23:02:55.301" v="449" actId="207"/>
        <pc:sldMkLst>
          <pc:docMk/>
          <pc:sldMk cId="3897622660" sldId="275"/>
        </pc:sldMkLst>
        <pc:spChg chg="mod">
          <ac:chgData name="Nathaniel Sias" userId="b3adb88a120ebb95" providerId="LiveId" clId="{5C711DD7-81AC-4B5E-8044-FEF94E2772F8}" dt="2024-10-16T23:02:55.301" v="449" actId="207"/>
          <ac:spMkLst>
            <pc:docMk/>
            <pc:sldMk cId="3897622660" sldId="275"/>
            <ac:spMk id="2" creationId="{CAF2626D-A275-2770-6348-D7F6B7024689}"/>
          </ac:spMkLst>
        </pc:spChg>
      </pc:sldChg>
      <pc:sldChg chg="modSp add mod">
        <pc:chgData name="Nathaniel Sias" userId="b3adb88a120ebb95" providerId="LiveId" clId="{5C711DD7-81AC-4B5E-8044-FEF94E2772F8}" dt="2024-10-16T23:06:03.224" v="532" actId="207"/>
        <pc:sldMkLst>
          <pc:docMk/>
          <pc:sldMk cId="1160620520" sldId="276"/>
        </pc:sldMkLst>
        <pc:spChg chg="mod">
          <ac:chgData name="Nathaniel Sias" userId="b3adb88a120ebb95" providerId="LiveId" clId="{5C711DD7-81AC-4B5E-8044-FEF94E2772F8}" dt="2024-10-16T23:06:03.224" v="532" actId="207"/>
          <ac:spMkLst>
            <pc:docMk/>
            <pc:sldMk cId="1160620520" sldId="276"/>
            <ac:spMk id="3" creationId="{B3911B8B-D8A5-6369-5DC5-0BF4590F6EC5}"/>
          </ac:spMkLst>
        </pc:spChg>
        <pc:picChg chg="ord">
          <ac:chgData name="Nathaniel Sias" userId="b3adb88a120ebb95" providerId="LiveId" clId="{5C711DD7-81AC-4B5E-8044-FEF94E2772F8}" dt="2024-10-16T23:05:32.770" v="526" actId="167"/>
          <ac:picMkLst>
            <pc:docMk/>
            <pc:sldMk cId="1160620520" sldId="276"/>
            <ac:picMk id="6" creationId="{776BB5D7-5865-BF19-0F77-E702F792B91E}"/>
          </ac:picMkLst>
        </pc:picChg>
      </pc:sldChg>
      <pc:sldChg chg="modSp add mod">
        <pc:chgData name="Nathaniel Sias" userId="b3adb88a120ebb95" providerId="LiveId" clId="{5C711DD7-81AC-4B5E-8044-FEF94E2772F8}" dt="2024-10-16T23:06:23.682" v="541" actId="167"/>
        <pc:sldMkLst>
          <pc:docMk/>
          <pc:sldMk cId="1999736350" sldId="277"/>
        </pc:sldMkLst>
        <pc:spChg chg="mod">
          <ac:chgData name="Nathaniel Sias" userId="b3adb88a120ebb95" providerId="LiveId" clId="{5C711DD7-81AC-4B5E-8044-FEF94E2772F8}" dt="2024-10-16T23:06:20.761" v="540" actId="403"/>
          <ac:spMkLst>
            <pc:docMk/>
            <pc:sldMk cId="1999736350" sldId="277"/>
            <ac:spMk id="3" creationId="{D8A016F9-5CB5-2801-564E-04B1E09196FD}"/>
          </ac:spMkLst>
        </pc:spChg>
        <pc:picChg chg="ord">
          <ac:chgData name="Nathaniel Sias" userId="b3adb88a120ebb95" providerId="LiveId" clId="{5C711DD7-81AC-4B5E-8044-FEF94E2772F8}" dt="2024-10-16T23:06:23.682" v="541" actId="167"/>
          <ac:picMkLst>
            <pc:docMk/>
            <pc:sldMk cId="1999736350" sldId="277"/>
            <ac:picMk id="6" creationId="{E1B461A8-AF81-DE88-5AB6-15AAB7BEC468}"/>
          </ac:picMkLst>
        </pc:picChg>
      </pc:sldChg>
      <pc:sldChg chg="modSp add mod">
        <pc:chgData name="Nathaniel Sias" userId="b3adb88a120ebb95" providerId="LiveId" clId="{5C711DD7-81AC-4B5E-8044-FEF94E2772F8}" dt="2024-10-16T23:04:59.035" v="520" actId="403"/>
        <pc:sldMkLst>
          <pc:docMk/>
          <pc:sldMk cId="3117017581" sldId="278"/>
        </pc:sldMkLst>
        <pc:spChg chg="mod">
          <ac:chgData name="Nathaniel Sias" userId="b3adb88a120ebb95" providerId="LiveId" clId="{5C711DD7-81AC-4B5E-8044-FEF94E2772F8}" dt="2024-10-16T23:04:59.035" v="520" actId="403"/>
          <ac:spMkLst>
            <pc:docMk/>
            <pc:sldMk cId="3117017581" sldId="278"/>
            <ac:spMk id="3" creationId="{2EA5CAF0-D20F-5ECF-41E8-F5D1BFBB022F}"/>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3B3EC-A13F-91A6-6B8D-64F4DABE8F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985D6F6-06A6-AAAF-4A9C-0678BDFDB3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3F8A97-DF91-6420-28B4-D32D32F60188}"/>
              </a:ext>
            </a:extLst>
          </p:cNvPr>
          <p:cNvSpPr>
            <a:spLocks noGrp="1"/>
          </p:cNvSpPr>
          <p:nvPr>
            <p:ph type="dt" sz="half" idx="10"/>
          </p:nvPr>
        </p:nvSpPr>
        <p:spPr/>
        <p:txBody>
          <a:bodyPr/>
          <a:lstStyle/>
          <a:p>
            <a:fld id="{FD880D84-0A0D-4320-9475-23AF4C3D1292}" type="datetimeFigureOut">
              <a:rPr lang="en-US" smtClean="0"/>
              <a:t>10/16/2024</a:t>
            </a:fld>
            <a:endParaRPr lang="en-US"/>
          </a:p>
        </p:txBody>
      </p:sp>
      <p:sp>
        <p:nvSpPr>
          <p:cNvPr id="5" name="Footer Placeholder 4">
            <a:extLst>
              <a:ext uri="{FF2B5EF4-FFF2-40B4-BE49-F238E27FC236}">
                <a16:creationId xmlns:a16="http://schemas.microsoft.com/office/drawing/2014/main" id="{80CDDA33-7F6E-E44E-826A-4322AD6ED8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9E1A69-ECBF-6CBC-D31B-A3FFCA419B5D}"/>
              </a:ext>
            </a:extLst>
          </p:cNvPr>
          <p:cNvSpPr>
            <a:spLocks noGrp="1"/>
          </p:cNvSpPr>
          <p:nvPr>
            <p:ph type="sldNum" sz="quarter" idx="12"/>
          </p:nvPr>
        </p:nvSpPr>
        <p:spPr/>
        <p:txBody>
          <a:bodyPr/>
          <a:lstStyle/>
          <a:p>
            <a:fld id="{D9F02B2D-C547-410E-869F-041308355CC5}" type="slidenum">
              <a:rPr lang="en-US" smtClean="0"/>
              <a:t>‹#›</a:t>
            </a:fld>
            <a:endParaRPr lang="en-US"/>
          </a:p>
        </p:txBody>
      </p:sp>
    </p:spTree>
    <p:extLst>
      <p:ext uri="{BB962C8B-B14F-4D97-AF65-F5344CB8AC3E}">
        <p14:creationId xmlns:p14="http://schemas.microsoft.com/office/powerpoint/2010/main" val="1204644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F0ECB-19D1-2469-197C-54716F036FD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4230639-C043-C96D-A4D9-C5ADDE57385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169E3C-46DF-4CE2-AD0A-0D08407135FD}"/>
              </a:ext>
            </a:extLst>
          </p:cNvPr>
          <p:cNvSpPr>
            <a:spLocks noGrp="1"/>
          </p:cNvSpPr>
          <p:nvPr>
            <p:ph type="dt" sz="half" idx="10"/>
          </p:nvPr>
        </p:nvSpPr>
        <p:spPr/>
        <p:txBody>
          <a:bodyPr/>
          <a:lstStyle/>
          <a:p>
            <a:fld id="{FD880D84-0A0D-4320-9475-23AF4C3D1292}" type="datetimeFigureOut">
              <a:rPr lang="en-US" smtClean="0"/>
              <a:t>10/16/2024</a:t>
            </a:fld>
            <a:endParaRPr lang="en-US"/>
          </a:p>
        </p:txBody>
      </p:sp>
      <p:sp>
        <p:nvSpPr>
          <p:cNvPr id="5" name="Footer Placeholder 4">
            <a:extLst>
              <a:ext uri="{FF2B5EF4-FFF2-40B4-BE49-F238E27FC236}">
                <a16:creationId xmlns:a16="http://schemas.microsoft.com/office/drawing/2014/main" id="{6F5BE2A5-9543-D641-A917-DB22611505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580B30-2332-C561-613A-1D9ABE129D08}"/>
              </a:ext>
            </a:extLst>
          </p:cNvPr>
          <p:cNvSpPr>
            <a:spLocks noGrp="1"/>
          </p:cNvSpPr>
          <p:nvPr>
            <p:ph type="sldNum" sz="quarter" idx="12"/>
          </p:nvPr>
        </p:nvSpPr>
        <p:spPr/>
        <p:txBody>
          <a:bodyPr/>
          <a:lstStyle/>
          <a:p>
            <a:fld id="{D9F02B2D-C547-410E-869F-041308355CC5}" type="slidenum">
              <a:rPr lang="en-US" smtClean="0"/>
              <a:t>‹#›</a:t>
            </a:fld>
            <a:endParaRPr lang="en-US"/>
          </a:p>
        </p:txBody>
      </p:sp>
    </p:spTree>
    <p:extLst>
      <p:ext uri="{BB962C8B-B14F-4D97-AF65-F5344CB8AC3E}">
        <p14:creationId xmlns:p14="http://schemas.microsoft.com/office/powerpoint/2010/main" val="4266865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6B262D-4D13-C5F0-19F8-F05D426A1E5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33ED8BE-BA21-9D69-0855-5602F0C64B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B0D988-8661-0BC7-5773-D2D955D4D876}"/>
              </a:ext>
            </a:extLst>
          </p:cNvPr>
          <p:cNvSpPr>
            <a:spLocks noGrp="1"/>
          </p:cNvSpPr>
          <p:nvPr>
            <p:ph type="dt" sz="half" idx="10"/>
          </p:nvPr>
        </p:nvSpPr>
        <p:spPr/>
        <p:txBody>
          <a:bodyPr/>
          <a:lstStyle/>
          <a:p>
            <a:fld id="{FD880D84-0A0D-4320-9475-23AF4C3D1292}" type="datetimeFigureOut">
              <a:rPr lang="en-US" smtClean="0"/>
              <a:t>10/16/2024</a:t>
            </a:fld>
            <a:endParaRPr lang="en-US"/>
          </a:p>
        </p:txBody>
      </p:sp>
      <p:sp>
        <p:nvSpPr>
          <p:cNvPr id="5" name="Footer Placeholder 4">
            <a:extLst>
              <a:ext uri="{FF2B5EF4-FFF2-40B4-BE49-F238E27FC236}">
                <a16:creationId xmlns:a16="http://schemas.microsoft.com/office/drawing/2014/main" id="{93709D67-D6B2-02D0-A308-A1D7A49CED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64F69E-D615-24E5-127A-7626A72C17D3}"/>
              </a:ext>
            </a:extLst>
          </p:cNvPr>
          <p:cNvSpPr>
            <a:spLocks noGrp="1"/>
          </p:cNvSpPr>
          <p:nvPr>
            <p:ph type="sldNum" sz="quarter" idx="12"/>
          </p:nvPr>
        </p:nvSpPr>
        <p:spPr/>
        <p:txBody>
          <a:bodyPr/>
          <a:lstStyle/>
          <a:p>
            <a:fld id="{D9F02B2D-C547-410E-869F-041308355CC5}" type="slidenum">
              <a:rPr lang="en-US" smtClean="0"/>
              <a:t>‹#›</a:t>
            </a:fld>
            <a:endParaRPr lang="en-US"/>
          </a:p>
        </p:txBody>
      </p:sp>
    </p:spTree>
    <p:extLst>
      <p:ext uri="{BB962C8B-B14F-4D97-AF65-F5344CB8AC3E}">
        <p14:creationId xmlns:p14="http://schemas.microsoft.com/office/powerpoint/2010/main" val="758844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5E48A-90A7-FF40-66B9-66F47999D1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ED51C5-E042-917D-3DFB-28543728E96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0A9025-3BC3-2D09-7800-B5AF8F6D6043}"/>
              </a:ext>
            </a:extLst>
          </p:cNvPr>
          <p:cNvSpPr>
            <a:spLocks noGrp="1"/>
          </p:cNvSpPr>
          <p:nvPr>
            <p:ph type="dt" sz="half" idx="10"/>
          </p:nvPr>
        </p:nvSpPr>
        <p:spPr/>
        <p:txBody>
          <a:bodyPr/>
          <a:lstStyle/>
          <a:p>
            <a:fld id="{FD880D84-0A0D-4320-9475-23AF4C3D1292}" type="datetimeFigureOut">
              <a:rPr lang="en-US" smtClean="0"/>
              <a:t>10/16/2024</a:t>
            </a:fld>
            <a:endParaRPr lang="en-US"/>
          </a:p>
        </p:txBody>
      </p:sp>
      <p:sp>
        <p:nvSpPr>
          <p:cNvPr id="5" name="Footer Placeholder 4">
            <a:extLst>
              <a:ext uri="{FF2B5EF4-FFF2-40B4-BE49-F238E27FC236}">
                <a16:creationId xmlns:a16="http://schemas.microsoft.com/office/drawing/2014/main" id="{7739CD3A-179A-E1A8-FA46-2229095CAD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8D6667-EA7D-89FB-3DC8-2C9A2C266AD3}"/>
              </a:ext>
            </a:extLst>
          </p:cNvPr>
          <p:cNvSpPr>
            <a:spLocks noGrp="1"/>
          </p:cNvSpPr>
          <p:nvPr>
            <p:ph type="sldNum" sz="quarter" idx="12"/>
          </p:nvPr>
        </p:nvSpPr>
        <p:spPr/>
        <p:txBody>
          <a:bodyPr/>
          <a:lstStyle/>
          <a:p>
            <a:fld id="{D9F02B2D-C547-410E-869F-041308355CC5}" type="slidenum">
              <a:rPr lang="en-US" smtClean="0"/>
              <a:t>‹#›</a:t>
            </a:fld>
            <a:endParaRPr lang="en-US"/>
          </a:p>
        </p:txBody>
      </p:sp>
    </p:spTree>
    <p:extLst>
      <p:ext uri="{BB962C8B-B14F-4D97-AF65-F5344CB8AC3E}">
        <p14:creationId xmlns:p14="http://schemas.microsoft.com/office/powerpoint/2010/main" val="3470439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1F2D6-7CC2-9FEF-EEAA-6DC64E7A8F6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6098CAD-1980-2A15-69E4-3D2FE90C28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2E38CF-533B-4672-1E0F-2E9F1F164CE0}"/>
              </a:ext>
            </a:extLst>
          </p:cNvPr>
          <p:cNvSpPr>
            <a:spLocks noGrp="1"/>
          </p:cNvSpPr>
          <p:nvPr>
            <p:ph type="dt" sz="half" idx="10"/>
          </p:nvPr>
        </p:nvSpPr>
        <p:spPr/>
        <p:txBody>
          <a:bodyPr/>
          <a:lstStyle/>
          <a:p>
            <a:fld id="{FD880D84-0A0D-4320-9475-23AF4C3D1292}" type="datetimeFigureOut">
              <a:rPr lang="en-US" smtClean="0"/>
              <a:t>10/16/2024</a:t>
            </a:fld>
            <a:endParaRPr lang="en-US"/>
          </a:p>
        </p:txBody>
      </p:sp>
      <p:sp>
        <p:nvSpPr>
          <p:cNvPr id="5" name="Footer Placeholder 4">
            <a:extLst>
              <a:ext uri="{FF2B5EF4-FFF2-40B4-BE49-F238E27FC236}">
                <a16:creationId xmlns:a16="http://schemas.microsoft.com/office/drawing/2014/main" id="{EE3CC1E7-9F2F-B37B-B3CA-DB74A88F95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65E0ED-EFAB-72C9-AE2A-55BF91514B9B}"/>
              </a:ext>
            </a:extLst>
          </p:cNvPr>
          <p:cNvSpPr>
            <a:spLocks noGrp="1"/>
          </p:cNvSpPr>
          <p:nvPr>
            <p:ph type="sldNum" sz="quarter" idx="12"/>
          </p:nvPr>
        </p:nvSpPr>
        <p:spPr/>
        <p:txBody>
          <a:bodyPr/>
          <a:lstStyle/>
          <a:p>
            <a:fld id="{D9F02B2D-C547-410E-869F-041308355CC5}" type="slidenum">
              <a:rPr lang="en-US" smtClean="0"/>
              <a:t>‹#›</a:t>
            </a:fld>
            <a:endParaRPr lang="en-US"/>
          </a:p>
        </p:txBody>
      </p:sp>
    </p:spTree>
    <p:extLst>
      <p:ext uri="{BB962C8B-B14F-4D97-AF65-F5344CB8AC3E}">
        <p14:creationId xmlns:p14="http://schemas.microsoft.com/office/powerpoint/2010/main" val="4143501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81476-C665-7315-DACD-CDA23EE4E4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CAE7C8-DB7E-4DAD-52DA-0C958D15C0D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B397F61-EDB9-FF03-4597-3180163E6DD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9CE77C6-18B9-0236-18A8-DEFB72E6E7F0}"/>
              </a:ext>
            </a:extLst>
          </p:cNvPr>
          <p:cNvSpPr>
            <a:spLocks noGrp="1"/>
          </p:cNvSpPr>
          <p:nvPr>
            <p:ph type="dt" sz="half" idx="10"/>
          </p:nvPr>
        </p:nvSpPr>
        <p:spPr/>
        <p:txBody>
          <a:bodyPr/>
          <a:lstStyle/>
          <a:p>
            <a:fld id="{FD880D84-0A0D-4320-9475-23AF4C3D1292}" type="datetimeFigureOut">
              <a:rPr lang="en-US" smtClean="0"/>
              <a:t>10/16/2024</a:t>
            </a:fld>
            <a:endParaRPr lang="en-US"/>
          </a:p>
        </p:txBody>
      </p:sp>
      <p:sp>
        <p:nvSpPr>
          <p:cNvPr id="6" name="Footer Placeholder 5">
            <a:extLst>
              <a:ext uri="{FF2B5EF4-FFF2-40B4-BE49-F238E27FC236}">
                <a16:creationId xmlns:a16="http://schemas.microsoft.com/office/drawing/2014/main" id="{35BF3B7E-21DB-5243-75A3-EE023F01B9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4CEDE0-61D7-E333-122C-99F772894306}"/>
              </a:ext>
            </a:extLst>
          </p:cNvPr>
          <p:cNvSpPr>
            <a:spLocks noGrp="1"/>
          </p:cNvSpPr>
          <p:nvPr>
            <p:ph type="sldNum" sz="quarter" idx="12"/>
          </p:nvPr>
        </p:nvSpPr>
        <p:spPr/>
        <p:txBody>
          <a:bodyPr/>
          <a:lstStyle/>
          <a:p>
            <a:fld id="{D9F02B2D-C547-410E-869F-041308355CC5}" type="slidenum">
              <a:rPr lang="en-US" smtClean="0"/>
              <a:t>‹#›</a:t>
            </a:fld>
            <a:endParaRPr lang="en-US"/>
          </a:p>
        </p:txBody>
      </p:sp>
    </p:spTree>
    <p:extLst>
      <p:ext uri="{BB962C8B-B14F-4D97-AF65-F5344CB8AC3E}">
        <p14:creationId xmlns:p14="http://schemas.microsoft.com/office/powerpoint/2010/main" val="712513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48019-F4B2-A252-7649-AA35E16F84C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B2ECA0-0B2A-7022-1BBF-A582B54616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BB52275-62C5-9DF1-160F-818F0AEED6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57D7F13-9DA4-C4AD-8454-F6A1BAED7B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8FD0FF4-A025-DF49-0CC0-7780A4BB4A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E7E1046-6518-8A09-6B2B-F748FE8B66B6}"/>
              </a:ext>
            </a:extLst>
          </p:cNvPr>
          <p:cNvSpPr>
            <a:spLocks noGrp="1"/>
          </p:cNvSpPr>
          <p:nvPr>
            <p:ph type="dt" sz="half" idx="10"/>
          </p:nvPr>
        </p:nvSpPr>
        <p:spPr/>
        <p:txBody>
          <a:bodyPr/>
          <a:lstStyle/>
          <a:p>
            <a:fld id="{FD880D84-0A0D-4320-9475-23AF4C3D1292}" type="datetimeFigureOut">
              <a:rPr lang="en-US" smtClean="0"/>
              <a:t>10/16/2024</a:t>
            </a:fld>
            <a:endParaRPr lang="en-US"/>
          </a:p>
        </p:txBody>
      </p:sp>
      <p:sp>
        <p:nvSpPr>
          <p:cNvPr id="8" name="Footer Placeholder 7">
            <a:extLst>
              <a:ext uri="{FF2B5EF4-FFF2-40B4-BE49-F238E27FC236}">
                <a16:creationId xmlns:a16="http://schemas.microsoft.com/office/drawing/2014/main" id="{F5C06371-7E3E-E972-9114-26D6E278BEE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A7EF11D-07B2-C859-9E07-5795D9D4AB49}"/>
              </a:ext>
            </a:extLst>
          </p:cNvPr>
          <p:cNvSpPr>
            <a:spLocks noGrp="1"/>
          </p:cNvSpPr>
          <p:nvPr>
            <p:ph type="sldNum" sz="quarter" idx="12"/>
          </p:nvPr>
        </p:nvSpPr>
        <p:spPr/>
        <p:txBody>
          <a:bodyPr/>
          <a:lstStyle/>
          <a:p>
            <a:fld id="{D9F02B2D-C547-410E-869F-041308355CC5}" type="slidenum">
              <a:rPr lang="en-US" smtClean="0"/>
              <a:t>‹#›</a:t>
            </a:fld>
            <a:endParaRPr lang="en-US"/>
          </a:p>
        </p:txBody>
      </p:sp>
    </p:spTree>
    <p:extLst>
      <p:ext uri="{BB962C8B-B14F-4D97-AF65-F5344CB8AC3E}">
        <p14:creationId xmlns:p14="http://schemas.microsoft.com/office/powerpoint/2010/main" val="4259178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0F32C-7F22-CA04-E8CF-680FFA8A56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C86699-55AC-334E-C987-91BC9DF5AA7B}"/>
              </a:ext>
            </a:extLst>
          </p:cNvPr>
          <p:cNvSpPr>
            <a:spLocks noGrp="1"/>
          </p:cNvSpPr>
          <p:nvPr>
            <p:ph type="dt" sz="half" idx="10"/>
          </p:nvPr>
        </p:nvSpPr>
        <p:spPr/>
        <p:txBody>
          <a:bodyPr/>
          <a:lstStyle/>
          <a:p>
            <a:fld id="{FD880D84-0A0D-4320-9475-23AF4C3D1292}" type="datetimeFigureOut">
              <a:rPr lang="en-US" smtClean="0"/>
              <a:t>10/16/2024</a:t>
            </a:fld>
            <a:endParaRPr lang="en-US"/>
          </a:p>
        </p:txBody>
      </p:sp>
      <p:sp>
        <p:nvSpPr>
          <p:cNvPr id="4" name="Footer Placeholder 3">
            <a:extLst>
              <a:ext uri="{FF2B5EF4-FFF2-40B4-BE49-F238E27FC236}">
                <a16:creationId xmlns:a16="http://schemas.microsoft.com/office/drawing/2014/main" id="{7F222BFF-6F2C-963C-38AE-5E323888AE6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7FF9975-FD42-951E-E0A1-7B7F8334F631}"/>
              </a:ext>
            </a:extLst>
          </p:cNvPr>
          <p:cNvSpPr>
            <a:spLocks noGrp="1"/>
          </p:cNvSpPr>
          <p:nvPr>
            <p:ph type="sldNum" sz="quarter" idx="12"/>
          </p:nvPr>
        </p:nvSpPr>
        <p:spPr/>
        <p:txBody>
          <a:bodyPr/>
          <a:lstStyle/>
          <a:p>
            <a:fld id="{D9F02B2D-C547-410E-869F-041308355CC5}" type="slidenum">
              <a:rPr lang="en-US" smtClean="0"/>
              <a:t>‹#›</a:t>
            </a:fld>
            <a:endParaRPr lang="en-US"/>
          </a:p>
        </p:txBody>
      </p:sp>
    </p:spTree>
    <p:extLst>
      <p:ext uri="{BB962C8B-B14F-4D97-AF65-F5344CB8AC3E}">
        <p14:creationId xmlns:p14="http://schemas.microsoft.com/office/powerpoint/2010/main" val="2844533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151517-AA57-7B61-5E67-F107BBCCF475}"/>
              </a:ext>
            </a:extLst>
          </p:cNvPr>
          <p:cNvSpPr>
            <a:spLocks noGrp="1"/>
          </p:cNvSpPr>
          <p:nvPr>
            <p:ph type="dt" sz="half" idx="10"/>
          </p:nvPr>
        </p:nvSpPr>
        <p:spPr/>
        <p:txBody>
          <a:bodyPr/>
          <a:lstStyle/>
          <a:p>
            <a:fld id="{FD880D84-0A0D-4320-9475-23AF4C3D1292}" type="datetimeFigureOut">
              <a:rPr lang="en-US" smtClean="0"/>
              <a:t>10/16/2024</a:t>
            </a:fld>
            <a:endParaRPr lang="en-US"/>
          </a:p>
        </p:txBody>
      </p:sp>
      <p:sp>
        <p:nvSpPr>
          <p:cNvPr id="3" name="Footer Placeholder 2">
            <a:extLst>
              <a:ext uri="{FF2B5EF4-FFF2-40B4-BE49-F238E27FC236}">
                <a16:creationId xmlns:a16="http://schemas.microsoft.com/office/drawing/2014/main" id="{455ADCCF-13B1-D18E-101E-B7D057A70D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E1FAF0-A703-B3EC-48AF-787ED3048211}"/>
              </a:ext>
            </a:extLst>
          </p:cNvPr>
          <p:cNvSpPr>
            <a:spLocks noGrp="1"/>
          </p:cNvSpPr>
          <p:nvPr>
            <p:ph type="sldNum" sz="quarter" idx="12"/>
          </p:nvPr>
        </p:nvSpPr>
        <p:spPr/>
        <p:txBody>
          <a:bodyPr/>
          <a:lstStyle/>
          <a:p>
            <a:fld id="{D9F02B2D-C547-410E-869F-041308355CC5}" type="slidenum">
              <a:rPr lang="en-US" smtClean="0"/>
              <a:t>‹#›</a:t>
            </a:fld>
            <a:endParaRPr lang="en-US"/>
          </a:p>
        </p:txBody>
      </p:sp>
    </p:spTree>
    <p:extLst>
      <p:ext uri="{BB962C8B-B14F-4D97-AF65-F5344CB8AC3E}">
        <p14:creationId xmlns:p14="http://schemas.microsoft.com/office/powerpoint/2010/main" val="3052562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4C288-A8CA-B7EA-B3F7-799D83FE92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C3FB42-28DA-8CB0-61CE-DB0710ED03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1947BBC-9368-6990-6DBA-3D040E35E0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4D9E44-CDAD-E5EB-C760-3293A426DD8B}"/>
              </a:ext>
            </a:extLst>
          </p:cNvPr>
          <p:cNvSpPr>
            <a:spLocks noGrp="1"/>
          </p:cNvSpPr>
          <p:nvPr>
            <p:ph type="dt" sz="half" idx="10"/>
          </p:nvPr>
        </p:nvSpPr>
        <p:spPr/>
        <p:txBody>
          <a:bodyPr/>
          <a:lstStyle/>
          <a:p>
            <a:fld id="{FD880D84-0A0D-4320-9475-23AF4C3D1292}" type="datetimeFigureOut">
              <a:rPr lang="en-US" smtClean="0"/>
              <a:t>10/16/2024</a:t>
            </a:fld>
            <a:endParaRPr lang="en-US"/>
          </a:p>
        </p:txBody>
      </p:sp>
      <p:sp>
        <p:nvSpPr>
          <p:cNvPr id="6" name="Footer Placeholder 5">
            <a:extLst>
              <a:ext uri="{FF2B5EF4-FFF2-40B4-BE49-F238E27FC236}">
                <a16:creationId xmlns:a16="http://schemas.microsoft.com/office/drawing/2014/main" id="{B211847A-0F10-3101-C59D-6B8B40C066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40AE55-BB7C-794E-0D4C-F8204B2826F6}"/>
              </a:ext>
            </a:extLst>
          </p:cNvPr>
          <p:cNvSpPr>
            <a:spLocks noGrp="1"/>
          </p:cNvSpPr>
          <p:nvPr>
            <p:ph type="sldNum" sz="quarter" idx="12"/>
          </p:nvPr>
        </p:nvSpPr>
        <p:spPr/>
        <p:txBody>
          <a:bodyPr/>
          <a:lstStyle/>
          <a:p>
            <a:fld id="{D9F02B2D-C547-410E-869F-041308355CC5}" type="slidenum">
              <a:rPr lang="en-US" smtClean="0"/>
              <a:t>‹#›</a:t>
            </a:fld>
            <a:endParaRPr lang="en-US"/>
          </a:p>
        </p:txBody>
      </p:sp>
    </p:spTree>
    <p:extLst>
      <p:ext uri="{BB962C8B-B14F-4D97-AF65-F5344CB8AC3E}">
        <p14:creationId xmlns:p14="http://schemas.microsoft.com/office/powerpoint/2010/main" val="2851287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AE977-64A7-7251-8D59-815C51AC7E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A56CA5C-4602-6E93-E685-15B34B2774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01D2F5C-7419-5A1F-D133-330E1147A2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18ABC5-9B79-29F1-362B-80ADC0FA1752}"/>
              </a:ext>
            </a:extLst>
          </p:cNvPr>
          <p:cNvSpPr>
            <a:spLocks noGrp="1"/>
          </p:cNvSpPr>
          <p:nvPr>
            <p:ph type="dt" sz="half" idx="10"/>
          </p:nvPr>
        </p:nvSpPr>
        <p:spPr/>
        <p:txBody>
          <a:bodyPr/>
          <a:lstStyle/>
          <a:p>
            <a:fld id="{FD880D84-0A0D-4320-9475-23AF4C3D1292}" type="datetimeFigureOut">
              <a:rPr lang="en-US" smtClean="0"/>
              <a:t>10/16/2024</a:t>
            </a:fld>
            <a:endParaRPr lang="en-US"/>
          </a:p>
        </p:txBody>
      </p:sp>
      <p:sp>
        <p:nvSpPr>
          <p:cNvPr id="6" name="Footer Placeholder 5">
            <a:extLst>
              <a:ext uri="{FF2B5EF4-FFF2-40B4-BE49-F238E27FC236}">
                <a16:creationId xmlns:a16="http://schemas.microsoft.com/office/drawing/2014/main" id="{D4063F9A-2245-348E-73DB-B1C3EA1706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C666E5-5469-5295-867B-1F07F7DD7950}"/>
              </a:ext>
            </a:extLst>
          </p:cNvPr>
          <p:cNvSpPr>
            <a:spLocks noGrp="1"/>
          </p:cNvSpPr>
          <p:nvPr>
            <p:ph type="sldNum" sz="quarter" idx="12"/>
          </p:nvPr>
        </p:nvSpPr>
        <p:spPr/>
        <p:txBody>
          <a:bodyPr/>
          <a:lstStyle/>
          <a:p>
            <a:fld id="{D9F02B2D-C547-410E-869F-041308355CC5}" type="slidenum">
              <a:rPr lang="en-US" smtClean="0"/>
              <a:t>‹#›</a:t>
            </a:fld>
            <a:endParaRPr lang="en-US"/>
          </a:p>
        </p:txBody>
      </p:sp>
    </p:spTree>
    <p:extLst>
      <p:ext uri="{BB962C8B-B14F-4D97-AF65-F5344CB8AC3E}">
        <p14:creationId xmlns:p14="http://schemas.microsoft.com/office/powerpoint/2010/main" val="646593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ED4B32-2D40-50EC-DA1F-C4855241A6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1CF369-E274-F69B-AE6A-8F536A1826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C7807A-8614-5193-AB0A-D6A78B609E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880D84-0A0D-4320-9475-23AF4C3D1292}" type="datetimeFigureOut">
              <a:rPr lang="en-US" smtClean="0"/>
              <a:t>10/16/2024</a:t>
            </a:fld>
            <a:endParaRPr lang="en-US"/>
          </a:p>
        </p:txBody>
      </p:sp>
      <p:sp>
        <p:nvSpPr>
          <p:cNvPr id="5" name="Footer Placeholder 4">
            <a:extLst>
              <a:ext uri="{FF2B5EF4-FFF2-40B4-BE49-F238E27FC236}">
                <a16:creationId xmlns:a16="http://schemas.microsoft.com/office/drawing/2014/main" id="{409DAA3C-72B0-0166-0AFF-3A8BD029DD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0852513-1CD4-BFD0-3728-FAE0BE9E39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F02B2D-C547-410E-869F-041308355CC5}" type="slidenum">
              <a:rPr lang="en-US" smtClean="0"/>
              <a:t>‹#›</a:t>
            </a:fld>
            <a:endParaRPr lang="en-US"/>
          </a:p>
        </p:txBody>
      </p:sp>
    </p:spTree>
    <p:extLst>
      <p:ext uri="{BB962C8B-B14F-4D97-AF65-F5344CB8AC3E}">
        <p14:creationId xmlns:p14="http://schemas.microsoft.com/office/powerpoint/2010/main" val="2345626611"/>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65000"/>
            <a:lumOff val="35000"/>
          </a:schemeClr>
        </a:solidFill>
        <a:effectLst/>
      </p:bgPr>
    </p:bg>
    <p:spTree>
      <p:nvGrpSpPr>
        <p:cNvPr id="1" name=""/>
        <p:cNvGrpSpPr/>
        <p:nvPr/>
      </p:nvGrpSpPr>
      <p:grpSpPr>
        <a:xfrm>
          <a:off x="0" y="0"/>
          <a:ext cx="0" cy="0"/>
          <a:chOff x="0" y="0"/>
          <a:chExt cx="0" cy="0"/>
        </a:xfrm>
      </p:grpSpPr>
      <p:pic>
        <p:nvPicPr>
          <p:cNvPr id="5" name="Picture 4" descr="A group of people standing in a forest&#10;&#10;Description automatically generated">
            <a:extLst>
              <a:ext uri="{FF2B5EF4-FFF2-40B4-BE49-F238E27FC236}">
                <a16:creationId xmlns:a16="http://schemas.microsoft.com/office/drawing/2014/main" id="{9085FCCB-6D66-A53C-0A4E-8337EDC792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6022"/>
          </a:xfrm>
          <a:prstGeom prst="rect">
            <a:avLst/>
          </a:prstGeom>
        </p:spPr>
      </p:pic>
      <p:sp>
        <p:nvSpPr>
          <p:cNvPr id="2" name="Title 1">
            <a:extLst>
              <a:ext uri="{FF2B5EF4-FFF2-40B4-BE49-F238E27FC236}">
                <a16:creationId xmlns:a16="http://schemas.microsoft.com/office/drawing/2014/main" id="{01BDE727-479E-A12E-7BC6-0C0B1743D491}"/>
              </a:ext>
            </a:extLst>
          </p:cNvPr>
          <p:cNvSpPr>
            <a:spLocks noGrp="1"/>
          </p:cNvSpPr>
          <p:nvPr>
            <p:ph type="ctrTitle"/>
          </p:nvPr>
        </p:nvSpPr>
        <p:spPr>
          <a:xfrm>
            <a:off x="489781" y="334230"/>
            <a:ext cx="11233457" cy="3462107"/>
          </a:xfrm>
          <a:solidFill>
            <a:schemeClr val="tx1">
              <a:alpha val="23137"/>
            </a:schemeClr>
          </a:solidFill>
        </p:spPr>
        <p:txBody>
          <a:bodyPr anchor="ctr">
            <a:normAutofit/>
          </a:bodyPr>
          <a:lstStyle/>
          <a:p>
            <a:r>
              <a:rPr lang="en-US" sz="8000" dirty="0">
                <a:solidFill>
                  <a:schemeClr val="bg1"/>
                </a:solidFill>
                <a:latin typeface="Aptos ExtraBold" panose="020F0502020204030204" pitchFamily="34" charset="0"/>
              </a:rPr>
              <a:t>  </a:t>
            </a:r>
            <a:r>
              <a:rPr lang="en-US" sz="11500" dirty="0">
                <a:latin typeface="Aptos ExtraBold" panose="020F0502020204030204" pitchFamily="34" charset="0"/>
              </a:rPr>
              <a:t>Just One Word</a:t>
            </a:r>
            <a:endParaRPr lang="en-US" sz="8000" dirty="0">
              <a:latin typeface="Aptos ExtraBold" panose="020F0502020204030204" pitchFamily="34" charset="0"/>
            </a:endParaRPr>
          </a:p>
        </p:txBody>
      </p:sp>
    </p:spTree>
    <p:extLst>
      <p:ext uri="{BB962C8B-B14F-4D97-AF65-F5344CB8AC3E}">
        <p14:creationId xmlns:p14="http://schemas.microsoft.com/office/powerpoint/2010/main" val="3978131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C19311-A4AA-7ED4-46B4-36043D5066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B16912-980D-B987-A6BD-E151A7B3C959}"/>
              </a:ext>
            </a:extLst>
          </p:cNvPr>
          <p:cNvSpPr>
            <a:spLocks noGrp="1"/>
          </p:cNvSpPr>
          <p:nvPr>
            <p:ph type="title"/>
          </p:nvPr>
        </p:nvSpPr>
        <p:spPr>
          <a:xfrm>
            <a:off x="101950" y="397042"/>
            <a:ext cx="11988099" cy="5895473"/>
          </a:xfrm>
        </p:spPr>
        <p:txBody>
          <a:bodyPr>
            <a:noAutofit/>
          </a:bodyPr>
          <a:lstStyle/>
          <a:p>
            <a:pPr algn="ctr"/>
            <a:r>
              <a:rPr lang="en-US" sz="9600" dirty="0">
                <a:latin typeface="Aptos Display" panose="020B0004020202020204" pitchFamily="34" charset="0"/>
              </a:rPr>
              <a:t>Within the headship of that authority the wife has full liberty to have </a:t>
            </a:r>
            <a:r>
              <a:rPr lang="en-US" sz="9600" dirty="0">
                <a:solidFill>
                  <a:schemeClr val="accent2">
                    <a:lumMod val="40000"/>
                    <a:lumOff val="60000"/>
                  </a:schemeClr>
                </a:solidFill>
                <a:latin typeface="Aptos Display" panose="020B0004020202020204" pitchFamily="34" charset="0"/>
              </a:rPr>
              <a:t>charge of the home</a:t>
            </a:r>
            <a:r>
              <a:rPr lang="en-US" sz="9600" dirty="0">
                <a:latin typeface="Aptos Display" panose="020B0004020202020204" pitchFamily="34" charset="0"/>
              </a:rPr>
              <a:t>.</a:t>
            </a:r>
          </a:p>
        </p:txBody>
      </p:sp>
    </p:spTree>
    <p:extLst>
      <p:ext uri="{BB962C8B-B14F-4D97-AF65-F5344CB8AC3E}">
        <p14:creationId xmlns:p14="http://schemas.microsoft.com/office/powerpoint/2010/main" val="497066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5064C6-F670-D034-7563-39C5466633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E0ABEA-D527-305A-D2E1-91863EFBD4FC}"/>
              </a:ext>
            </a:extLst>
          </p:cNvPr>
          <p:cNvSpPr>
            <a:spLocks noGrp="1"/>
          </p:cNvSpPr>
          <p:nvPr>
            <p:ph type="title"/>
          </p:nvPr>
        </p:nvSpPr>
        <p:spPr>
          <a:xfrm>
            <a:off x="101950" y="397042"/>
            <a:ext cx="11988099" cy="5895473"/>
          </a:xfrm>
        </p:spPr>
        <p:txBody>
          <a:bodyPr anchor="ctr">
            <a:noAutofit/>
          </a:bodyPr>
          <a:lstStyle/>
          <a:p>
            <a:pPr algn="ctr"/>
            <a:r>
              <a:rPr lang="en-US" sz="9600" dirty="0">
                <a:latin typeface="Aptos Display" panose="020B0004020202020204" pitchFamily="34" charset="0"/>
              </a:rPr>
              <a:t>Hitting the Mark</a:t>
            </a:r>
          </a:p>
        </p:txBody>
      </p:sp>
    </p:spTree>
    <p:extLst>
      <p:ext uri="{BB962C8B-B14F-4D97-AF65-F5344CB8AC3E}">
        <p14:creationId xmlns:p14="http://schemas.microsoft.com/office/powerpoint/2010/main" val="797059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7B1AC1-1E92-7B36-CC8F-272D0BA649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8A9EE1-E254-F9F8-F68E-813EDB0AEF08}"/>
              </a:ext>
            </a:extLst>
          </p:cNvPr>
          <p:cNvSpPr>
            <a:spLocks noGrp="1"/>
          </p:cNvSpPr>
          <p:nvPr>
            <p:ph type="title"/>
          </p:nvPr>
        </p:nvSpPr>
        <p:spPr>
          <a:xfrm>
            <a:off x="101950" y="397042"/>
            <a:ext cx="11988099" cy="5895473"/>
          </a:xfrm>
        </p:spPr>
        <p:txBody>
          <a:bodyPr anchor="ctr">
            <a:noAutofit/>
          </a:bodyPr>
          <a:lstStyle/>
          <a:p>
            <a:pPr algn="ctr"/>
            <a:r>
              <a:rPr lang="en-US" sz="9600" dirty="0">
                <a:latin typeface="Aptos Display" panose="020B0004020202020204" pitchFamily="34" charset="0"/>
              </a:rPr>
              <a:t>The Blind</a:t>
            </a:r>
          </a:p>
        </p:txBody>
      </p:sp>
    </p:spTree>
    <p:extLst>
      <p:ext uri="{BB962C8B-B14F-4D97-AF65-F5344CB8AC3E}">
        <p14:creationId xmlns:p14="http://schemas.microsoft.com/office/powerpoint/2010/main" val="2746168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24B2F3-4EC3-E618-9CA3-60C437E694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C14A68-02FF-E215-4971-5F87B284669D}"/>
              </a:ext>
            </a:extLst>
          </p:cNvPr>
          <p:cNvSpPr>
            <a:spLocks noGrp="1"/>
          </p:cNvSpPr>
          <p:nvPr>
            <p:ph type="title"/>
          </p:nvPr>
        </p:nvSpPr>
        <p:spPr>
          <a:xfrm>
            <a:off x="101950" y="397042"/>
            <a:ext cx="11988099" cy="5895473"/>
          </a:xfrm>
        </p:spPr>
        <p:txBody>
          <a:bodyPr anchor="ctr">
            <a:noAutofit/>
          </a:bodyPr>
          <a:lstStyle/>
          <a:p>
            <a:pPr algn="ctr"/>
            <a:r>
              <a:rPr lang="en-US" sz="9600" dirty="0">
                <a:latin typeface="Aptos Display" panose="020B0004020202020204" pitchFamily="34" charset="0"/>
              </a:rPr>
              <a:t>The Right Commission!</a:t>
            </a:r>
          </a:p>
        </p:txBody>
      </p:sp>
    </p:spTree>
    <p:extLst>
      <p:ext uri="{BB962C8B-B14F-4D97-AF65-F5344CB8AC3E}">
        <p14:creationId xmlns:p14="http://schemas.microsoft.com/office/powerpoint/2010/main" val="2450035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33718B-83DC-795F-F97C-36421C1F79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30D464-F552-8799-B58A-B5AB1A7CA1EA}"/>
              </a:ext>
            </a:extLst>
          </p:cNvPr>
          <p:cNvSpPr>
            <a:spLocks noGrp="1"/>
          </p:cNvSpPr>
          <p:nvPr>
            <p:ph type="title"/>
          </p:nvPr>
        </p:nvSpPr>
        <p:spPr>
          <a:xfrm>
            <a:off x="101950" y="397042"/>
            <a:ext cx="11988099" cy="5895473"/>
          </a:xfrm>
        </p:spPr>
        <p:txBody>
          <a:bodyPr anchor="ctr">
            <a:noAutofit/>
          </a:bodyPr>
          <a:lstStyle/>
          <a:p>
            <a:pPr algn="ctr"/>
            <a:r>
              <a:rPr lang="en-US" sz="9600" dirty="0">
                <a:latin typeface="Aptos Display" panose="020B0004020202020204" pitchFamily="34" charset="0"/>
              </a:rPr>
              <a:t>Going beyond the commission</a:t>
            </a:r>
          </a:p>
        </p:txBody>
      </p:sp>
    </p:spTree>
    <p:extLst>
      <p:ext uri="{BB962C8B-B14F-4D97-AF65-F5344CB8AC3E}">
        <p14:creationId xmlns:p14="http://schemas.microsoft.com/office/powerpoint/2010/main" val="2191407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651980-193E-3867-F421-F34C15EE34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F2626D-A275-2770-6348-D7F6B7024689}"/>
              </a:ext>
            </a:extLst>
          </p:cNvPr>
          <p:cNvSpPr>
            <a:spLocks noGrp="1"/>
          </p:cNvSpPr>
          <p:nvPr>
            <p:ph type="title"/>
          </p:nvPr>
        </p:nvSpPr>
        <p:spPr>
          <a:xfrm>
            <a:off x="101950" y="397042"/>
            <a:ext cx="11988099" cy="5895473"/>
          </a:xfrm>
        </p:spPr>
        <p:txBody>
          <a:bodyPr anchor="ctr">
            <a:noAutofit/>
          </a:bodyPr>
          <a:lstStyle/>
          <a:p>
            <a:pPr algn="ctr"/>
            <a:r>
              <a:rPr lang="en-US" sz="11500" dirty="0">
                <a:latin typeface="Aptos Display" panose="020B0004020202020204" pitchFamily="34" charset="0"/>
              </a:rPr>
              <a:t>What can a minister </a:t>
            </a:r>
            <a:br>
              <a:rPr lang="en-US" sz="11500" dirty="0">
                <a:latin typeface="Aptos Display" panose="020B0004020202020204" pitchFamily="34" charset="0"/>
              </a:rPr>
            </a:br>
            <a:r>
              <a:rPr lang="en-US" sz="11500" dirty="0">
                <a:latin typeface="Aptos Display" panose="020B0004020202020204" pitchFamily="34" charset="0"/>
              </a:rPr>
              <a:t>give you other than </a:t>
            </a:r>
            <a:r>
              <a:rPr lang="en-US" sz="11500" dirty="0">
                <a:solidFill>
                  <a:schemeClr val="accent2">
                    <a:lumMod val="40000"/>
                    <a:lumOff val="60000"/>
                  </a:schemeClr>
                </a:solidFill>
                <a:latin typeface="Aptos Display" panose="020B0004020202020204" pitchFamily="34" charset="0"/>
              </a:rPr>
              <a:t>God’s Word</a:t>
            </a:r>
            <a:r>
              <a:rPr lang="en-US" sz="11500" dirty="0">
                <a:latin typeface="Aptos Display" panose="020B0004020202020204" pitchFamily="34" charset="0"/>
              </a:rPr>
              <a:t>?</a:t>
            </a:r>
          </a:p>
        </p:txBody>
      </p:sp>
    </p:spTree>
    <p:extLst>
      <p:ext uri="{BB962C8B-B14F-4D97-AF65-F5344CB8AC3E}">
        <p14:creationId xmlns:p14="http://schemas.microsoft.com/office/powerpoint/2010/main" val="3897622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6D7F4-4B89-AD89-C076-038D54587607}"/>
              </a:ext>
            </a:extLst>
          </p:cNvPr>
          <p:cNvSpPr>
            <a:spLocks noGrp="1"/>
          </p:cNvSpPr>
          <p:nvPr>
            <p:ph type="title"/>
          </p:nvPr>
        </p:nvSpPr>
        <p:spPr>
          <a:xfrm>
            <a:off x="245942" y="0"/>
            <a:ext cx="10947575" cy="923330"/>
          </a:xfrm>
        </p:spPr>
        <p:txBody>
          <a:bodyPr>
            <a:normAutofit/>
          </a:bodyPr>
          <a:lstStyle/>
          <a:p>
            <a:r>
              <a:rPr lang="en-US" sz="5000" dirty="0">
                <a:latin typeface="Aptos ExtraBold" panose="020B0004020202020204" pitchFamily="34" charset="0"/>
              </a:rPr>
              <a:t>62-1230M Absolute</a:t>
            </a:r>
          </a:p>
        </p:txBody>
      </p:sp>
      <p:sp>
        <p:nvSpPr>
          <p:cNvPr id="3" name="TextBox 2">
            <a:extLst>
              <a:ext uri="{FF2B5EF4-FFF2-40B4-BE49-F238E27FC236}">
                <a16:creationId xmlns:a16="http://schemas.microsoft.com/office/drawing/2014/main" id="{07C11668-414E-52C5-7789-FA308C0180D6}"/>
              </a:ext>
            </a:extLst>
          </p:cNvPr>
          <p:cNvSpPr txBox="1"/>
          <p:nvPr/>
        </p:nvSpPr>
        <p:spPr>
          <a:xfrm>
            <a:off x="287983" y="775663"/>
            <a:ext cx="11616033" cy="6017032"/>
          </a:xfrm>
          <a:prstGeom prst="rect">
            <a:avLst/>
          </a:prstGeom>
          <a:noFill/>
        </p:spPr>
        <p:txBody>
          <a:bodyPr wrap="square" rtlCol="0">
            <a:spAutoFit/>
          </a:bodyPr>
          <a:lstStyle/>
          <a:p>
            <a:r>
              <a:rPr lang="en-US" sz="5500" dirty="0">
                <a:latin typeface="Aptos Display" panose="020B0004020202020204" pitchFamily="34" charset="0"/>
              </a:rPr>
              <a:t>388 That Something that you just didn’t make believe, you just didn’t imagine, but Something spoke back to you, and then you seen your life change from that time. See, every Word of God, every promise, is punctuated with an “amen,” then you’re holding to the absolute. …</a:t>
            </a:r>
          </a:p>
        </p:txBody>
      </p:sp>
      <p:pic>
        <p:nvPicPr>
          <p:cNvPr id="6" name="Picture 5" descr="A person in a suit and tie&#10;&#10;Description automatically generated">
            <a:extLst>
              <a:ext uri="{FF2B5EF4-FFF2-40B4-BE49-F238E27FC236}">
                <a16:creationId xmlns:a16="http://schemas.microsoft.com/office/drawing/2014/main" id="{4BDDF31B-84AD-A0E3-C584-CD15DE4808EB}"/>
              </a:ext>
            </a:extLst>
          </p:cNvPr>
          <p:cNvPicPr>
            <a:picLocks noChangeAspect="1"/>
          </p:cNvPicPr>
          <p:nvPr/>
        </p:nvPicPr>
        <p:blipFill>
          <a:blip r:embed="rId2">
            <a:alphaModFix/>
            <a:extLst>
              <a:ext uri="{BEBA8EAE-BF5A-486C-A8C5-ECC9F3942E4B}">
                <a14:imgProps xmlns:a14="http://schemas.microsoft.com/office/drawing/2010/main">
                  <a14:imgLayer r:embed="rId3">
                    <a14:imgEffect>
                      <a14:sharpenSoften amount="60000"/>
                    </a14:imgEffect>
                    <a14:imgEffect>
                      <a14:saturation sat="400000"/>
                    </a14:imgEffect>
                    <a14:imgEffect>
                      <a14:brightnessContrast bright="-49000" contrast="-9000"/>
                    </a14:imgEffect>
                  </a14:imgLayer>
                </a14:imgProps>
              </a:ext>
              <a:ext uri="{28A0092B-C50C-407E-A947-70E740481C1C}">
                <a14:useLocalDpi xmlns:a14="http://schemas.microsoft.com/office/drawing/2010/main" val="0"/>
              </a:ext>
            </a:extLst>
          </a:blip>
          <a:stretch>
            <a:fillRect/>
          </a:stretch>
        </p:blipFill>
        <p:spPr>
          <a:xfrm>
            <a:off x="10767381" y="5288777"/>
            <a:ext cx="1424619" cy="1569223"/>
          </a:xfrm>
          <a:prstGeom prst="rect">
            <a:avLst/>
          </a:prstGeom>
        </p:spPr>
      </p:pic>
    </p:spTree>
    <p:extLst>
      <p:ext uri="{BB962C8B-B14F-4D97-AF65-F5344CB8AC3E}">
        <p14:creationId xmlns:p14="http://schemas.microsoft.com/office/powerpoint/2010/main" val="3429313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4E25AB-4F50-CF66-2847-D6D4CE1D7F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8BE47F-75AD-E6F8-9848-4ACBC25933A5}"/>
              </a:ext>
            </a:extLst>
          </p:cNvPr>
          <p:cNvSpPr>
            <a:spLocks noGrp="1"/>
          </p:cNvSpPr>
          <p:nvPr>
            <p:ph type="title"/>
          </p:nvPr>
        </p:nvSpPr>
        <p:spPr>
          <a:xfrm>
            <a:off x="245942" y="0"/>
            <a:ext cx="10947575" cy="923330"/>
          </a:xfrm>
        </p:spPr>
        <p:txBody>
          <a:bodyPr>
            <a:normAutofit/>
          </a:bodyPr>
          <a:lstStyle/>
          <a:p>
            <a:r>
              <a:rPr lang="en-US" sz="5000" dirty="0">
                <a:latin typeface="Aptos ExtraBold" panose="020B0004020202020204" pitchFamily="34" charset="0"/>
              </a:rPr>
              <a:t>62-1230M Absolute</a:t>
            </a:r>
          </a:p>
        </p:txBody>
      </p:sp>
      <p:sp>
        <p:nvSpPr>
          <p:cNvPr id="3" name="TextBox 2">
            <a:extLst>
              <a:ext uri="{FF2B5EF4-FFF2-40B4-BE49-F238E27FC236}">
                <a16:creationId xmlns:a16="http://schemas.microsoft.com/office/drawing/2014/main" id="{2EA5CAF0-D20F-5ECF-41E8-F5D1BFBB022F}"/>
              </a:ext>
            </a:extLst>
          </p:cNvPr>
          <p:cNvSpPr txBox="1"/>
          <p:nvPr/>
        </p:nvSpPr>
        <p:spPr>
          <a:xfrm>
            <a:off x="287983" y="775663"/>
            <a:ext cx="11616033" cy="5016758"/>
          </a:xfrm>
          <a:prstGeom prst="rect">
            <a:avLst/>
          </a:prstGeom>
          <a:noFill/>
        </p:spPr>
        <p:txBody>
          <a:bodyPr wrap="square" rtlCol="0">
            <a:spAutoFit/>
          </a:bodyPr>
          <a:lstStyle/>
          <a:p>
            <a:r>
              <a:rPr lang="en-US" sz="7200" i="1" dirty="0">
                <a:latin typeface="Aptos Display" panose="020B0004020202020204" pitchFamily="34" charset="0"/>
              </a:rPr>
              <a:t>… </a:t>
            </a:r>
            <a:r>
              <a:rPr lang="en-US" sz="8000" dirty="0"/>
              <a:t>Cause, remember, He said, “Heavens and earth will pass away, but My Word shall not fail.”</a:t>
            </a:r>
          </a:p>
        </p:txBody>
      </p:sp>
      <p:pic>
        <p:nvPicPr>
          <p:cNvPr id="6" name="Picture 5" descr="A person in a suit and tie&#10;&#10;Description automatically generated">
            <a:extLst>
              <a:ext uri="{FF2B5EF4-FFF2-40B4-BE49-F238E27FC236}">
                <a16:creationId xmlns:a16="http://schemas.microsoft.com/office/drawing/2014/main" id="{3B286FF3-3737-2942-ADA4-9528092F67E4}"/>
              </a:ext>
            </a:extLst>
          </p:cNvPr>
          <p:cNvPicPr>
            <a:picLocks noChangeAspect="1"/>
          </p:cNvPicPr>
          <p:nvPr/>
        </p:nvPicPr>
        <p:blipFill>
          <a:blip r:embed="rId2">
            <a:alphaModFix/>
            <a:extLst>
              <a:ext uri="{BEBA8EAE-BF5A-486C-A8C5-ECC9F3942E4B}">
                <a14:imgProps xmlns:a14="http://schemas.microsoft.com/office/drawing/2010/main">
                  <a14:imgLayer r:embed="rId3">
                    <a14:imgEffect>
                      <a14:sharpenSoften amount="60000"/>
                    </a14:imgEffect>
                    <a14:imgEffect>
                      <a14:saturation sat="400000"/>
                    </a14:imgEffect>
                    <a14:imgEffect>
                      <a14:brightnessContrast bright="-49000" contrast="-9000"/>
                    </a14:imgEffect>
                  </a14:imgLayer>
                </a14:imgProps>
              </a:ext>
              <a:ext uri="{28A0092B-C50C-407E-A947-70E740481C1C}">
                <a14:useLocalDpi xmlns:a14="http://schemas.microsoft.com/office/drawing/2010/main" val="0"/>
              </a:ext>
            </a:extLst>
          </a:blip>
          <a:stretch>
            <a:fillRect/>
          </a:stretch>
        </p:blipFill>
        <p:spPr>
          <a:xfrm>
            <a:off x="10767381" y="5288777"/>
            <a:ext cx="1424619" cy="1569223"/>
          </a:xfrm>
          <a:prstGeom prst="rect">
            <a:avLst/>
          </a:prstGeom>
        </p:spPr>
      </p:pic>
    </p:spTree>
    <p:extLst>
      <p:ext uri="{BB962C8B-B14F-4D97-AF65-F5344CB8AC3E}">
        <p14:creationId xmlns:p14="http://schemas.microsoft.com/office/powerpoint/2010/main" val="3117017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8C9EEB-9566-11DA-FBD8-BD7DC2524710}"/>
            </a:ext>
          </a:extLst>
        </p:cNvPr>
        <p:cNvGrpSpPr/>
        <p:nvPr/>
      </p:nvGrpSpPr>
      <p:grpSpPr>
        <a:xfrm>
          <a:off x="0" y="0"/>
          <a:ext cx="0" cy="0"/>
          <a:chOff x="0" y="0"/>
          <a:chExt cx="0" cy="0"/>
        </a:xfrm>
      </p:grpSpPr>
      <p:pic>
        <p:nvPicPr>
          <p:cNvPr id="6" name="Picture 5" descr="A person in a suit and tie&#10;&#10;Description automatically generated">
            <a:extLst>
              <a:ext uri="{FF2B5EF4-FFF2-40B4-BE49-F238E27FC236}">
                <a16:creationId xmlns:a16="http://schemas.microsoft.com/office/drawing/2014/main" id="{776BB5D7-5865-BF19-0F77-E702F792B91E}"/>
              </a:ext>
            </a:extLst>
          </p:cNvPr>
          <p:cNvPicPr>
            <a:picLocks noChangeAspect="1"/>
          </p:cNvPicPr>
          <p:nvPr/>
        </p:nvPicPr>
        <p:blipFill>
          <a:blip r:embed="rId2">
            <a:alphaModFix/>
            <a:extLst>
              <a:ext uri="{BEBA8EAE-BF5A-486C-A8C5-ECC9F3942E4B}">
                <a14:imgProps xmlns:a14="http://schemas.microsoft.com/office/drawing/2010/main">
                  <a14:imgLayer r:embed="rId3">
                    <a14:imgEffect>
                      <a14:sharpenSoften amount="60000"/>
                    </a14:imgEffect>
                    <a14:imgEffect>
                      <a14:saturation sat="400000"/>
                    </a14:imgEffect>
                    <a14:imgEffect>
                      <a14:brightnessContrast bright="-49000" contrast="-9000"/>
                    </a14:imgEffect>
                  </a14:imgLayer>
                </a14:imgProps>
              </a:ext>
              <a:ext uri="{28A0092B-C50C-407E-A947-70E740481C1C}">
                <a14:useLocalDpi xmlns:a14="http://schemas.microsoft.com/office/drawing/2010/main" val="0"/>
              </a:ext>
            </a:extLst>
          </a:blip>
          <a:stretch>
            <a:fillRect/>
          </a:stretch>
        </p:blipFill>
        <p:spPr>
          <a:xfrm>
            <a:off x="10767381" y="5288777"/>
            <a:ext cx="1424619" cy="1569223"/>
          </a:xfrm>
          <a:prstGeom prst="rect">
            <a:avLst/>
          </a:prstGeom>
        </p:spPr>
      </p:pic>
      <p:sp>
        <p:nvSpPr>
          <p:cNvPr id="2" name="Title 1">
            <a:extLst>
              <a:ext uri="{FF2B5EF4-FFF2-40B4-BE49-F238E27FC236}">
                <a16:creationId xmlns:a16="http://schemas.microsoft.com/office/drawing/2014/main" id="{8C4E1B5B-22DA-B21C-6501-E50E4F6E81BE}"/>
              </a:ext>
            </a:extLst>
          </p:cNvPr>
          <p:cNvSpPr>
            <a:spLocks noGrp="1"/>
          </p:cNvSpPr>
          <p:nvPr>
            <p:ph type="title"/>
          </p:nvPr>
        </p:nvSpPr>
        <p:spPr>
          <a:xfrm>
            <a:off x="245942" y="0"/>
            <a:ext cx="10947575" cy="923330"/>
          </a:xfrm>
        </p:spPr>
        <p:txBody>
          <a:bodyPr>
            <a:normAutofit/>
          </a:bodyPr>
          <a:lstStyle/>
          <a:p>
            <a:r>
              <a:rPr lang="en-US" sz="5000" dirty="0">
                <a:latin typeface="Aptos ExtraBold" panose="020B0004020202020204" pitchFamily="34" charset="0"/>
              </a:rPr>
              <a:t>62-1230M Absolute</a:t>
            </a:r>
          </a:p>
        </p:txBody>
      </p:sp>
      <p:sp>
        <p:nvSpPr>
          <p:cNvPr id="3" name="TextBox 2">
            <a:extLst>
              <a:ext uri="{FF2B5EF4-FFF2-40B4-BE49-F238E27FC236}">
                <a16:creationId xmlns:a16="http://schemas.microsoft.com/office/drawing/2014/main" id="{B3911B8B-D8A5-6369-5DC5-0BF4590F6EC5}"/>
              </a:ext>
            </a:extLst>
          </p:cNvPr>
          <p:cNvSpPr txBox="1"/>
          <p:nvPr/>
        </p:nvSpPr>
        <p:spPr>
          <a:xfrm>
            <a:off x="287983" y="679410"/>
            <a:ext cx="11616033" cy="6555641"/>
          </a:xfrm>
          <a:prstGeom prst="rect">
            <a:avLst/>
          </a:prstGeom>
          <a:noFill/>
        </p:spPr>
        <p:txBody>
          <a:bodyPr wrap="square" rtlCol="0">
            <a:spAutoFit/>
          </a:bodyPr>
          <a:lstStyle/>
          <a:p>
            <a:r>
              <a:rPr lang="en-US" sz="5800" dirty="0">
                <a:latin typeface="Aptos Display" panose="020B0004020202020204" pitchFamily="34" charset="0"/>
              </a:rPr>
              <a:t>389 </a:t>
            </a:r>
            <a:r>
              <a:rPr lang="en-US" sz="5800" dirty="0">
                <a:solidFill>
                  <a:schemeClr val="accent2">
                    <a:lumMod val="40000"/>
                    <a:lumOff val="60000"/>
                  </a:schemeClr>
                </a:solidFill>
                <a:latin typeface="Aptos Display" panose="020B0004020202020204" pitchFamily="34" charset="0"/>
              </a:rPr>
              <a:t>You haven’t come to that place yet, to where you could say “amen” to every Word</a:t>
            </a:r>
            <a:r>
              <a:rPr lang="en-US" sz="5800" dirty="0">
                <a:latin typeface="Aptos Display" panose="020B0004020202020204" pitchFamily="34" charset="0"/>
              </a:rPr>
              <a:t>, if It was against your creed, It was against your denomination, </a:t>
            </a:r>
            <a:r>
              <a:rPr lang="en-US" sz="5800" dirty="0">
                <a:solidFill>
                  <a:schemeClr val="accent2">
                    <a:lumMod val="40000"/>
                    <a:lumOff val="60000"/>
                  </a:schemeClr>
                </a:solidFill>
                <a:latin typeface="Aptos Display" panose="020B0004020202020204" pitchFamily="34" charset="0"/>
              </a:rPr>
              <a:t>but you want to come to that place</a:t>
            </a:r>
            <a:r>
              <a:rPr lang="en-US" sz="5800" dirty="0">
                <a:latin typeface="Aptos Display" panose="020B0004020202020204" pitchFamily="34" charset="0"/>
              </a:rPr>
              <a:t>, like Moses, like the </a:t>
            </a:r>
          </a:p>
          <a:p>
            <a:r>
              <a:rPr lang="en-US" sz="5800" dirty="0">
                <a:latin typeface="Aptos Display" panose="020B0004020202020204" pitchFamily="34" charset="0"/>
              </a:rPr>
              <a:t>rest of them?</a:t>
            </a:r>
          </a:p>
        </p:txBody>
      </p:sp>
    </p:spTree>
    <p:extLst>
      <p:ext uri="{BB962C8B-B14F-4D97-AF65-F5344CB8AC3E}">
        <p14:creationId xmlns:p14="http://schemas.microsoft.com/office/powerpoint/2010/main" val="11606205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BFE5F3-FFDA-66B4-B133-7F16EEDD34AC}"/>
            </a:ext>
          </a:extLst>
        </p:cNvPr>
        <p:cNvGrpSpPr/>
        <p:nvPr/>
      </p:nvGrpSpPr>
      <p:grpSpPr>
        <a:xfrm>
          <a:off x="0" y="0"/>
          <a:ext cx="0" cy="0"/>
          <a:chOff x="0" y="0"/>
          <a:chExt cx="0" cy="0"/>
        </a:xfrm>
      </p:grpSpPr>
      <p:pic>
        <p:nvPicPr>
          <p:cNvPr id="6" name="Picture 5" descr="A person in a suit and tie&#10;&#10;Description automatically generated">
            <a:extLst>
              <a:ext uri="{FF2B5EF4-FFF2-40B4-BE49-F238E27FC236}">
                <a16:creationId xmlns:a16="http://schemas.microsoft.com/office/drawing/2014/main" id="{E1B461A8-AF81-DE88-5AB6-15AAB7BEC468}"/>
              </a:ext>
            </a:extLst>
          </p:cNvPr>
          <p:cNvPicPr>
            <a:picLocks noChangeAspect="1"/>
          </p:cNvPicPr>
          <p:nvPr/>
        </p:nvPicPr>
        <p:blipFill>
          <a:blip r:embed="rId2">
            <a:alphaModFix/>
            <a:extLst>
              <a:ext uri="{BEBA8EAE-BF5A-486C-A8C5-ECC9F3942E4B}">
                <a14:imgProps xmlns:a14="http://schemas.microsoft.com/office/drawing/2010/main">
                  <a14:imgLayer r:embed="rId3">
                    <a14:imgEffect>
                      <a14:sharpenSoften amount="60000"/>
                    </a14:imgEffect>
                    <a14:imgEffect>
                      <a14:saturation sat="400000"/>
                    </a14:imgEffect>
                    <a14:imgEffect>
                      <a14:brightnessContrast bright="-49000" contrast="-9000"/>
                    </a14:imgEffect>
                  </a14:imgLayer>
                </a14:imgProps>
              </a:ext>
              <a:ext uri="{28A0092B-C50C-407E-A947-70E740481C1C}">
                <a14:useLocalDpi xmlns:a14="http://schemas.microsoft.com/office/drawing/2010/main" val="0"/>
              </a:ext>
            </a:extLst>
          </a:blip>
          <a:stretch>
            <a:fillRect/>
          </a:stretch>
        </p:blipFill>
        <p:spPr>
          <a:xfrm>
            <a:off x="10767381" y="5288777"/>
            <a:ext cx="1424619" cy="1569223"/>
          </a:xfrm>
          <a:prstGeom prst="rect">
            <a:avLst/>
          </a:prstGeom>
        </p:spPr>
      </p:pic>
      <p:sp>
        <p:nvSpPr>
          <p:cNvPr id="2" name="Title 1">
            <a:extLst>
              <a:ext uri="{FF2B5EF4-FFF2-40B4-BE49-F238E27FC236}">
                <a16:creationId xmlns:a16="http://schemas.microsoft.com/office/drawing/2014/main" id="{1D8E1A90-C525-10AB-4CF7-F1EFB8C48A78}"/>
              </a:ext>
            </a:extLst>
          </p:cNvPr>
          <p:cNvSpPr>
            <a:spLocks noGrp="1"/>
          </p:cNvSpPr>
          <p:nvPr>
            <p:ph type="title"/>
          </p:nvPr>
        </p:nvSpPr>
        <p:spPr>
          <a:xfrm>
            <a:off x="245942" y="0"/>
            <a:ext cx="10947575" cy="923330"/>
          </a:xfrm>
        </p:spPr>
        <p:txBody>
          <a:bodyPr>
            <a:normAutofit/>
          </a:bodyPr>
          <a:lstStyle/>
          <a:p>
            <a:r>
              <a:rPr lang="en-US" sz="5000" dirty="0">
                <a:latin typeface="Aptos ExtraBold" panose="020B0004020202020204" pitchFamily="34" charset="0"/>
              </a:rPr>
              <a:t>62-1230M Absolute</a:t>
            </a:r>
          </a:p>
        </p:txBody>
      </p:sp>
      <p:sp>
        <p:nvSpPr>
          <p:cNvPr id="3" name="TextBox 2">
            <a:extLst>
              <a:ext uri="{FF2B5EF4-FFF2-40B4-BE49-F238E27FC236}">
                <a16:creationId xmlns:a16="http://schemas.microsoft.com/office/drawing/2014/main" id="{D8A016F9-5CB5-2801-564E-04B1E09196FD}"/>
              </a:ext>
            </a:extLst>
          </p:cNvPr>
          <p:cNvSpPr txBox="1"/>
          <p:nvPr/>
        </p:nvSpPr>
        <p:spPr>
          <a:xfrm>
            <a:off x="287983" y="775663"/>
            <a:ext cx="11616033" cy="5170646"/>
          </a:xfrm>
          <a:prstGeom prst="rect">
            <a:avLst/>
          </a:prstGeom>
          <a:noFill/>
        </p:spPr>
        <p:txBody>
          <a:bodyPr wrap="square" rtlCol="0">
            <a:spAutoFit/>
          </a:bodyPr>
          <a:lstStyle/>
          <a:p>
            <a:r>
              <a:rPr lang="en-US" sz="6000" i="1" dirty="0">
                <a:latin typeface="Aptos Display" panose="020B0004020202020204" pitchFamily="34" charset="0"/>
              </a:rPr>
              <a:t>… </a:t>
            </a:r>
            <a:r>
              <a:rPr lang="en-US" sz="6600" dirty="0"/>
              <a:t>They could not do that till they caught that absolute. And you want it in your life this morning, would you just signify the same by just lifting your hands to God? </a:t>
            </a:r>
          </a:p>
        </p:txBody>
      </p:sp>
    </p:spTree>
    <p:extLst>
      <p:ext uri="{BB962C8B-B14F-4D97-AF65-F5344CB8AC3E}">
        <p14:creationId xmlns:p14="http://schemas.microsoft.com/office/powerpoint/2010/main" val="1999736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24E5F-90E4-BEE0-1D94-EEBFAEB79627}"/>
              </a:ext>
            </a:extLst>
          </p:cNvPr>
          <p:cNvSpPr>
            <a:spLocks noGrp="1"/>
          </p:cNvSpPr>
          <p:nvPr>
            <p:ph type="title"/>
          </p:nvPr>
        </p:nvSpPr>
        <p:spPr>
          <a:xfrm>
            <a:off x="113511" y="2308072"/>
            <a:ext cx="11988099" cy="1406284"/>
          </a:xfrm>
        </p:spPr>
        <p:txBody>
          <a:bodyPr>
            <a:noAutofit/>
          </a:bodyPr>
          <a:lstStyle/>
          <a:p>
            <a:pPr algn="ctr"/>
            <a:r>
              <a:rPr lang="en-US" sz="8800" dirty="0">
                <a:latin typeface="Aptos Display" panose="020B0004020202020204" pitchFamily="34" charset="0"/>
              </a:rPr>
              <a:t>MATTHEW 5 : 17 - 22</a:t>
            </a:r>
          </a:p>
        </p:txBody>
      </p:sp>
      <p:sp>
        <p:nvSpPr>
          <p:cNvPr id="4" name="TextBox 3">
            <a:extLst>
              <a:ext uri="{FF2B5EF4-FFF2-40B4-BE49-F238E27FC236}">
                <a16:creationId xmlns:a16="http://schemas.microsoft.com/office/drawing/2014/main" id="{C90230DE-6CB3-9934-FBDA-08EFC4080BD3}"/>
              </a:ext>
            </a:extLst>
          </p:cNvPr>
          <p:cNvSpPr txBox="1"/>
          <p:nvPr/>
        </p:nvSpPr>
        <p:spPr>
          <a:xfrm>
            <a:off x="113511" y="3815255"/>
            <a:ext cx="11988099" cy="523220"/>
          </a:xfrm>
          <a:prstGeom prst="rect">
            <a:avLst/>
          </a:prstGeom>
          <a:noFill/>
        </p:spPr>
        <p:txBody>
          <a:bodyPr wrap="square" rtlCol="0">
            <a:spAutoFit/>
          </a:bodyPr>
          <a:lstStyle/>
          <a:p>
            <a:pPr algn="ctr"/>
            <a:r>
              <a:rPr lang="en-US" sz="2800" dirty="0">
                <a:latin typeface="Abadi Extra Light" panose="020B0204020104020204" pitchFamily="34" charset="0"/>
              </a:rPr>
              <a:t>. . . no jot or tittle shall pass . . .</a:t>
            </a:r>
          </a:p>
        </p:txBody>
      </p:sp>
      <p:pic>
        <p:nvPicPr>
          <p:cNvPr id="6" name="Graphic 5" descr="Open book outline">
            <a:extLst>
              <a:ext uri="{FF2B5EF4-FFF2-40B4-BE49-F238E27FC236}">
                <a16:creationId xmlns:a16="http://schemas.microsoft.com/office/drawing/2014/main" id="{5EAD6B3F-A60F-0949-0CEF-87623AF6702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24015" y="4586189"/>
            <a:ext cx="1543970" cy="1543970"/>
          </a:xfrm>
          <a:prstGeom prst="rect">
            <a:avLst/>
          </a:prstGeom>
        </p:spPr>
      </p:pic>
    </p:spTree>
    <p:extLst>
      <p:ext uri="{BB962C8B-B14F-4D97-AF65-F5344CB8AC3E}">
        <p14:creationId xmlns:p14="http://schemas.microsoft.com/office/powerpoint/2010/main" val="3072199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976DCD-9F84-C3BA-559E-8745D5FE15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01625B-75BA-F7F9-39F3-B2CB0D0FFF57}"/>
              </a:ext>
            </a:extLst>
          </p:cNvPr>
          <p:cNvSpPr>
            <a:spLocks noGrp="1"/>
          </p:cNvSpPr>
          <p:nvPr>
            <p:ph type="title"/>
          </p:nvPr>
        </p:nvSpPr>
        <p:spPr>
          <a:xfrm>
            <a:off x="113511" y="2308072"/>
            <a:ext cx="11988099" cy="1406284"/>
          </a:xfrm>
        </p:spPr>
        <p:txBody>
          <a:bodyPr>
            <a:noAutofit/>
          </a:bodyPr>
          <a:lstStyle/>
          <a:p>
            <a:pPr algn="ctr"/>
            <a:r>
              <a:rPr lang="en-US" sz="8800" dirty="0">
                <a:latin typeface="Aptos Display" panose="020B0004020202020204" pitchFamily="34" charset="0"/>
              </a:rPr>
              <a:t>REVELATION 22 : 18 - 19</a:t>
            </a:r>
          </a:p>
        </p:txBody>
      </p:sp>
      <p:sp>
        <p:nvSpPr>
          <p:cNvPr id="4" name="TextBox 3">
            <a:extLst>
              <a:ext uri="{FF2B5EF4-FFF2-40B4-BE49-F238E27FC236}">
                <a16:creationId xmlns:a16="http://schemas.microsoft.com/office/drawing/2014/main" id="{3EC89881-05A8-9605-5BA1-A3026A39CFEC}"/>
              </a:ext>
            </a:extLst>
          </p:cNvPr>
          <p:cNvSpPr txBox="1"/>
          <p:nvPr/>
        </p:nvSpPr>
        <p:spPr>
          <a:xfrm>
            <a:off x="113511" y="3815255"/>
            <a:ext cx="11988099" cy="523220"/>
          </a:xfrm>
          <a:prstGeom prst="rect">
            <a:avLst/>
          </a:prstGeom>
          <a:noFill/>
        </p:spPr>
        <p:txBody>
          <a:bodyPr wrap="square" rtlCol="0">
            <a:spAutoFit/>
          </a:bodyPr>
          <a:lstStyle/>
          <a:p>
            <a:pPr algn="ctr"/>
            <a:r>
              <a:rPr lang="en-US" sz="2800" dirty="0">
                <a:latin typeface="Abadi Extra Light" panose="020B0204020104020204" pitchFamily="34" charset="0"/>
              </a:rPr>
              <a:t>. . . do not add or take away . . .</a:t>
            </a:r>
          </a:p>
        </p:txBody>
      </p:sp>
      <p:pic>
        <p:nvPicPr>
          <p:cNvPr id="6" name="Graphic 5" descr="Open book outline">
            <a:extLst>
              <a:ext uri="{FF2B5EF4-FFF2-40B4-BE49-F238E27FC236}">
                <a16:creationId xmlns:a16="http://schemas.microsoft.com/office/drawing/2014/main" id="{DA3BA95C-5ED4-F16D-9CA5-FD42D6A966B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24015" y="4586189"/>
            <a:ext cx="1543970" cy="1543970"/>
          </a:xfrm>
          <a:prstGeom prst="rect">
            <a:avLst/>
          </a:prstGeom>
        </p:spPr>
      </p:pic>
    </p:spTree>
    <p:extLst>
      <p:ext uri="{BB962C8B-B14F-4D97-AF65-F5344CB8AC3E}">
        <p14:creationId xmlns:p14="http://schemas.microsoft.com/office/powerpoint/2010/main" val="1066581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FE3F7D-DAEF-D652-5F1A-2FEF3F1472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D348C0-A164-8A06-F961-6E165A7F998C}"/>
              </a:ext>
            </a:extLst>
          </p:cNvPr>
          <p:cNvSpPr>
            <a:spLocks noGrp="1"/>
          </p:cNvSpPr>
          <p:nvPr>
            <p:ph type="title"/>
          </p:nvPr>
        </p:nvSpPr>
        <p:spPr>
          <a:xfrm>
            <a:off x="245942" y="0"/>
            <a:ext cx="11785637" cy="923330"/>
          </a:xfrm>
        </p:spPr>
        <p:txBody>
          <a:bodyPr>
            <a:noAutofit/>
          </a:bodyPr>
          <a:lstStyle/>
          <a:p>
            <a:r>
              <a:rPr lang="en-US" sz="3600" dirty="0">
                <a:latin typeface="Aptos ExtraBold" panose="020B0004020202020204" pitchFamily="34" charset="0"/>
              </a:rPr>
              <a:t>65-0429B The Seed Shall Not Be Heir With The Shuck</a:t>
            </a:r>
          </a:p>
        </p:txBody>
      </p:sp>
      <p:sp>
        <p:nvSpPr>
          <p:cNvPr id="3" name="TextBox 2">
            <a:extLst>
              <a:ext uri="{FF2B5EF4-FFF2-40B4-BE49-F238E27FC236}">
                <a16:creationId xmlns:a16="http://schemas.microsoft.com/office/drawing/2014/main" id="{168B0CB6-08BE-4662-8FEF-485D76063185}"/>
              </a:ext>
            </a:extLst>
          </p:cNvPr>
          <p:cNvSpPr txBox="1"/>
          <p:nvPr/>
        </p:nvSpPr>
        <p:spPr>
          <a:xfrm>
            <a:off x="287983" y="679411"/>
            <a:ext cx="11616033" cy="6017032"/>
          </a:xfrm>
          <a:prstGeom prst="rect">
            <a:avLst/>
          </a:prstGeom>
          <a:noFill/>
        </p:spPr>
        <p:txBody>
          <a:bodyPr wrap="square" rtlCol="0">
            <a:spAutoFit/>
          </a:bodyPr>
          <a:lstStyle/>
          <a:p>
            <a:r>
              <a:rPr lang="en-US" sz="5500" dirty="0">
                <a:latin typeface="Aptos Display" panose="020B0004020202020204" pitchFamily="34" charset="0"/>
              </a:rPr>
              <a:t>Just one Word misinterpreted, caused every sickness, death, that we’ve ever had. Well, if God, Who is holy, looked down; and caused all this chaos by just slightly misinterpreting one Word, and any little thing against that supreme Word caused all of this chaos; </a:t>
            </a:r>
          </a:p>
        </p:txBody>
      </p:sp>
      <p:pic>
        <p:nvPicPr>
          <p:cNvPr id="6" name="Picture 5" descr="A person in a suit and tie&#10;&#10;Description automatically generated">
            <a:extLst>
              <a:ext uri="{FF2B5EF4-FFF2-40B4-BE49-F238E27FC236}">
                <a16:creationId xmlns:a16="http://schemas.microsoft.com/office/drawing/2014/main" id="{C2743BBD-FFDD-F3A9-CF21-C4FF967AC4C4}"/>
              </a:ext>
            </a:extLst>
          </p:cNvPr>
          <p:cNvPicPr>
            <a:picLocks noChangeAspect="1"/>
          </p:cNvPicPr>
          <p:nvPr/>
        </p:nvPicPr>
        <p:blipFill>
          <a:blip r:embed="rId2">
            <a:alphaModFix/>
            <a:extLst>
              <a:ext uri="{BEBA8EAE-BF5A-486C-A8C5-ECC9F3942E4B}">
                <a14:imgProps xmlns:a14="http://schemas.microsoft.com/office/drawing/2010/main">
                  <a14:imgLayer r:embed="rId3">
                    <a14:imgEffect>
                      <a14:sharpenSoften amount="60000"/>
                    </a14:imgEffect>
                    <a14:imgEffect>
                      <a14:saturation sat="400000"/>
                    </a14:imgEffect>
                    <a14:imgEffect>
                      <a14:brightnessContrast bright="-49000" contrast="-9000"/>
                    </a14:imgEffect>
                  </a14:imgLayer>
                </a14:imgProps>
              </a:ext>
              <a:ext uri="{28A0092B-C50C-407E-A947-70E740481C1C}">
                <a14:useLocalDpi xmlns:a14="http://schemas.microsoft.com/office/drawing/2010/main" val="0"/>
              </a:ext>
            </a:extLst>
          </a:blip>
          <a:stretch>
            <a:fillRect/>
          </a:stretch>
        </p:blipFill>
        <p:spPr>
          <a:xfrm>
            <a:off x="10767381" y="5288777"/>
            <a:ext cx="1424619" cy="1569223"/>
          </a:xfrm>
          <a:prstGeom prst="rect">
            <a:avLst/>
          </a:prstGeom>
        </p:spPr>
      </p:pic>
    </p:spTree>
    <p:extLst>
      <p:ext uri="{BB962C8B-B14F-4D97-AF65-F5344CB8AC3E}">
        <p14:creationId xmlns:p14="http://schemas.microsoft.com/office/powerpoint/2010/main" val="3154495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812E60-E300-8E07-7E45-8B883FB8EE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C06427-1ED0-D730-4F3D-5164F86246EB}"/>
              </a:ext>
            </a:extLst>
          </p:cNvPr>
          <p:cNvSpPr>
            <a:spLocks noGrp="1"/>
          </p:cNvSpPr>
          <p:nvPr>
            <p:ph type="title"/>
          </p:nvPr>
        </p:nvSpPr>
        <p:spPr>
          <a:xfrm>
            <a:off x="245942" y="0"/>
            <a:ext cx="11785637" cy="923330"/>
          </a:xfrm>
        </p:spPr>
        <p:txBody>
          <a:bodyPr>
            <a:noAutofit/>
          </a:bodyPr>
          <a:lstStyle/>
          <a:p>
            <a:r>
              <a:rPr lang="en-US" sz="3600" dirty="0">
                <a:latin typeface="Aptos ExtraBold" panose="020B0004020202020204" pitchFamily="34" charset="0"/>
              </a:rPr>
              <a:t>65-0429B The Seed Shall Not Be Heir With The Shuck</a:t>
            </a:r>
          </a:p>
        </p:txBody>
      </p:sp>
      <p:sp>
        <p:nvSpPr>
          <p:cNvPr id="3" name="TextBox 2">
            <a:extLst>
              <a:ext uri="{FF2B5EF4-FFF2-40B4-BE49-F238E27FC236}">
                <a16:creationId xmlns:a16="http://schemas.microsoft.com/office/drawing/2014/main" id="{12F34542-39EB-1584-02C1-A0CBF1E76CA3}"/>
              </a:ext>
            </a:extLst>
          </p:cNvPr>
          <p:cNvSpPr txBox="1"/>
          <p:nvPr/>
        </p:nvSpPr>
        <p:spPr>
          <a:xfrm>
            <a:off x="287983" y="835821"/>
            <a:ext cx="11616033" cy="4708981"/>
          </a:xfrm>
          <a:prstGeom prst="rect">
            <a:avLst/>
          </a:prstGeom>
          <a:noFill/>
        </p:spPr>
        <p:txBody>
          <a:bodyPr wrap="square" rtlCol="0">
            <a:spAutoFit/>
          </a:bodyPr>
          <a:lstStyle/>
          <a:p>
            <a:r>
              <a:rPr lang="en-US" sz="5500" i="1" dirty="0">
                <a:latin typeface="Aptos Display" panose="020B0004020202020204" pitchFamily="34" charset="0"/>
              </a:rPr>
              <a:t>… </a:t>
            </a:r>
            <a:r>
              <a:rPr lang="en-US" sz="6000" dirty="0"/>
              <a:t>and the suffering, bleeding and dying of His Own Son, to reconcile this horrible thing back to Him; how are we going to get in anything less than keeping the whole Word?</a:t>
            </a:r>
          </a:p>
        </p:txBody>
      </p:sp>
      <p:pic>
        <p:nvPicPr>
          <p:cNvPr id="6" name="Picture 5" descr="A person in a suit and tie&#10;&#10;Description automatically generated">
            <a:extLst>
              <a:ext uri="{FF2B5EF4-FFF2-40B4-BE49-F238E27FC236}">
                <a16:creationId xmlns:a16="http://schemas.microsoft.com/office/drawing/2014/main" id="{1B6D7F62-65A4-3563-3566-58E8EEF87093}"/>
              </a:ext>
            </a:extLst>
          </p:cNvPr>
          <p:cNvPicPr>
            <a:picLocks noChangeAspect="1"/>
          </p:cNvPicPr>
          <p:nvPr/>
        </p:nvPicPr>
        <p:blipFill>
          <a:blip r:embed="rId2">
            <a:alphaModFix/>
            <a:extLst>
              <a:ext uri="{BEBA8EAE-BF5A-486C-A8C5-ECC9F3942E4B}">
                <a14:imgProps xmlns:a14="http://schemas.microsoft.com/office/drawing/2010/main">
                  <a14:imgLayer r:embed="rId3">
                    <a14:imgEffect>
                      <a14:sharpenSoften amount="60000"/>
                    </a14:imgEffect>
                    <a14:imgEffect>
                      <a14:saturation sat="400000"/>
                    </a14:imgEffect>
                    <a14:imgEffect>
                      <a14:brightnessContrast bright="-49000" contrast="-9000"/>
                    </a14:imgEffect>
                  </a14:imgLayer>
                </a14:imgProps>
              </a:ext>
              <a:ext uri="{28A0092B-C50C-407E-A947-70E740481C1C}">
                <a14:useLocalDpi xmlns:a14="http://schemas.microsoft.com/office/drawing/2010/main" val="0"/>
              </a:ext>
            </a:extLst>
          </a:blip>
          <a:stretch>
            <a:fillRect/>
          </a:stretch>
        </p:blipFill>
        <p:spPr>
          <a:xfrm>
            <a:off x="10767381" y="5288777"/>
            <a:ext cx="1424619" cy="1569223"/>
          </a:xfrm>
          <a:prstGeom prst="rect">
            <a:avLst/>
          </a:prstGeom>
        </p:spPr>
      </p:pic>
    </p:spTree>
    <p:extLst>
      <p:ext uri="{BB962C8B-B14F-4D97-AF65-F5344CB8AC3E}">
        <p14:creationId xmlns:p14="http://schemas.microsoft.com/office/powerpoint/2010/main" val="2652350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5A8740-BCFE-B206-2DE1-6654DC0170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201772-0783-846E-E6EC-15D9B09F00A1}"/>
              </a:ext>
            </a:extLst>
          </p:cNvPr>
          <p:cNvSpPr>
            <a:spLocks noGrp="1"/>
          </p:cNvSpPr>
          <p:nvPr>
            <p:ph type="title"/>
          </p:nvPr>
        </p:nvSpPr>
        <p:spPr>
          <a:xfrm>
            <a:off x="101950" y="397043"/>
            <a:ext cx="11988099" cy="5510462"/>
          </a:xfrm>
        </p:spPr>
        <p:txBody>
          <a:bodyPr>
            <a:noAutofit/>
          </a:bodyPr>
          <a:lstStyle/>
          <a:p>
            <a:pPr algn="ctr"/>
            <a:r>
              <a:rPr lang="en-US" sz="11500" dirty="0">
                <a:latin typeface="Aptos Display" panose="020B0004020202020204" pitchFamily="34" charset="0"/>
              </a:rPr>
              <a:t>Why? How much </a:t>
            </a:r>
            <a:br>
              <a:rPr lang="en-US" sz="11500" dirty="0">
                <a:latin typeface="Aptos Display" panose="020B0004020202020204" pitchFamily="34" charset="0"/>
              </a:rPr>
            </a:br>
            <a:r>
              <a:rPr lang="en-US" sz="11500" dirty="0">
                <a:latin typeface="Aptos Display" panose="020B0004020202020204" pitchFamily="34" charset="0"/>
              </a:rPr>
              <a:t>power can be in </a:t>
            </a:r>
            <a:br>
              <a:rPr lang="en-US" sz="11500" dirty="0">
                <a:latin typeface="Aptos Display" panose="020B0004020202020204" pitchFamily="34" charset="0"/>
              </a:rPr>
            </a:br>
            <a:r>
              <a:rPr lang="en-US" sz="11500" dirty="0">
                <a:latin typeface="Aptos Display" panose="020B0004020202020204" pitchFamily="34" charset="0"/>
              </a:rPr>
              <a:t>one single Word?</a:t>
            </a:r>
          </a:p>
        </p:txBody>
      </p:sp>
    </p:spTree>
    <p:extLst>
      <p:ext uri="{BB962C8B-B14F-4D97-AF65-F5344CB8AC3E}">
        <p14:creationId xmlns:p14="http://schemas.microsoft.com/office/powerpoint/2010/main" val="1552182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806215-0CC0-6912-71F0-4D016655BC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A3A7F8-3F51-11F4-978B-C79B958BBAFE}"/>
              </a:ext>
            </a:extLst>
          </p:cNvPr>
          <p:cNvSpPr>
            <a:spLocks noGrp="1"/>
          </p:cNvSpPr>
          <p:nvPr>
            <p:ph type="title"/>
          </p:nvPr>
        </p:nvSpPr>
        <p:spPr>
          <a:xfrm>
            <a:off x="113511" y="2308072"/>
            <a:ext cx="11988099" cy="1406284"/>
          </a:xfrm>
        </p:spPr>
        <p:txBody>
          <a:bodyPr>
            <a:noAutofit/>
          </a:bodyPr>
          <a:lstStyle/>
          <a:p>
            <a:pPr algn="ctr"/>
            <a:r>
              <a:rPr lang="en-US" sz="8800" dirty="0">
                <a:latin typeface="Aptos Display" panose="020B0004020202020204" pitchFamily="34" charset="0"/>
              </a:rPr>
              <a:t>PROVERBS 11 : 1</a:t>
            </a:r>
          </a:p>
        </p:txBody>
      </p:sp>
      <p:sp>
        <p:nvSpPr>
          <p:cNvPr id="4" name="TextBox 3">
            <a:extLst>
              <a:ext uri="{FF2B5EF4-FFF2-40B4-BE49-F238E27FC236}">
                <a16:creationId xmlns:a16="http://schemas.microsoft.com/office/drawing/2014/main" id="{C7B4CAAA-9602-B6E4-D46C-A8977B1A79E7}"/>
              </a:ext>
            </a:extLst>
          </p:cNvPr>
          <p:cNvSpPr txBox="1"/>
          <p:nvPr/>
        </p:nvSpPr>
        <p:spPr>
          <a:xfrm>
            <a:off x="113511" y="3815255"/>
            <a:ext cx="11988099" cy="523220"/>
          </a:xfrm>
          <a:prstGeom prst="rect">
            <a:avLst/>
          </a:prstGeom>
          <a:noFill/>
        </p:spPr>
        <p:txBody>
          <a:bodyPr wrap="square" rtlCol="0">
            <a:spAutoFit/>
          </a:bodyPr>
          <a:lstStyle/>
          <a:p>
            <a:pPr algn="ctr"/>
            <a:r>
              <a:rPr lang="en-US" sz="2800" dirty="0">
                <a:latin typeface="Abadi Extra Light" panose="020B0204020104020204" pitchFamily="34" charset="0"/>
              </a:rPr>
              <a:t>. . . a false balance . . .</a:t>
            </a:r>
          </a:p>
        </p:txBody>
      </p:sp>
      <p:pic>
        <p:nvPicPr>
          <p:cNvPr id="6" name="Graphic 5" descr="Open book outline">
            <a:extLst>
              <a:ext uri="{FF2B5EF4-FFF2-40B4-BE49-F238E27FC236}">
                <a16:creationId xmlns:a16="http://schemas.microsoft.com/office/drawing/2014/main" id="{807E96E9-BFC9-85B8-D392-09586DB4F7E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24015" y="4586189"/>
            <a:ext cx="1543970" cy="1543970"/>
          </a:xfrm>
          <a:prstGeom prst="rect">
            <a:avLst/>
          </a:prstGeom>
        </p:spPr>
      </p:pic>
    </p:spTree>
    <p:extLst>
      <p:ext uri="{BB962C8B-B14F-4D97-AF65-F5344CB8AC3E}">
        <p14:creationId xmlns:p14="http://schemas.microsoft.com/office/powerpoint/2010/main" val="245777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870EAE-C0EF-72FE-184A-E9E479F4DB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37ABB3-7229-A1BD-D998-A160DDBE6F94}"/>
              </a:ext>
            </a:extLst>
          </p:cNvPr>
          <p:cNvSpPr>
            <a:spLocks noGrp="1"/>
          </p:cNvSpPr>
          <p:nvPr>
            <p:ph type="title"/>
          </p:nvPr>
        </p:nvSpPr>
        <p:spPr>
          <a:xfrm>
            <a:off x="101950" y="397042"/>
            <a:ext cx="11988099" cy="5895473"/>
          </a:xfrm>
        </p:spPr>
        <p:txBody>
          <a:bodyPr>
            <a:noAutofit/>
          </a:bodyPr>
          <a:lstStyle/>
          <a:p>
            <a:pPr algn="ctr"/>
            <a:r>
              <a:rPr lang="en-US" sz="9600" dirty="0">
                <a:latin typeface="Aptos Display" panose="020B0004020202020204" pitchFamily="34" charset="0"/>
              </a:rPr>
              <a:t>God’s Leadership is the protective headship </a:t>
            </a:r>
            <a:br>
              <a:rPr lang="en-US" sz="9600" dirty="0">
                <a:latin typeface="Aptos Display" panose="020B0004020202020204" pitchFamily="34" charset="0"/>
              </a:rPr>
            </a:br>
            <a:r>
              <a:rPr lang="en-US" sz="9600" dirty="0">
                <a:latin typeface="Aptos Display" panose="020B0004020202020204" pitchFamily="34" charset="0"/>
              </a:rPr>
              <a:t>in which safety </a:t>
            </a:r>
            <a:br>
              <a:rPr lang="en-US" sz="9600" dirty="0">
                <a:latin typeface="Aptos Display" panose="020B0004020202020204" pitchFamily="34" charset="0"/>
              </a:rPr>
            </a:br>
            <a:r>
              <a:rPr lang="en-US" sz="9600" dirty="0">
                <a:latin typeface="Aptos Display" panose="020B0004020202020204" pitchFamily="34" charset="0"/>
              </a:rPr>
              <a:t>can be found.</a:t>
            </a:r>
          </a:p>
        </p:txBody>
      </p:sp>
    </p:spTree>
    <p:extLst>
      <p:ext uri="{BB962C8B-B14F-4D97-AF65-F5344CB8AC3E}">
        <p14:creationId xmlns:p14="http://schemas.microsoft.com/office/powerpoint/2010/main" val="3586175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C5FB2-AC84-1A22-A5A7-779C0E6BE0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6DF724-A500-89F5-C213-CBEDBE8455BA}"/>
              </a:ext>
            </a:extLst>
          </p:cNvPr>
          <p:cNvSpPr>
            <a:spLocks noGrp="1"/>
          </p:cNvSpPr>
          <p:nvPr>
            <p:ph type="title"/>
          </p:nvPr>
        </p:nvSpPr>
        <p:spPr>
          <a:xfrm>
            <a:off x="101950" y="397042"/>
            <a:ext cx="11988099" cy="5895473"/>
          </a:xfrm>
        </p:spPr>
        <p:txBody>
          <a:bodyPr anchor="ctr">
            <a:noAutofit/>
          </a:bodyPr>
          <a:lstStyle/>
          <a:p>
            <a:pPr algn="ctr"/>
            <a:r>
              <a:rPr lang="en-US" sz="9600" dirty="0">
                <a:latin typeface="Aptos Display" panose="020B0004020202020204" pitchFamily="34" charset="0"/>
              </a:rPr>
              <a:t>In a Godly marriage the man has all authority to </a:t>
            </a:r>
            <a:r>
              <a:rPr lang="en-US" sz="9600" dirty="0">
                <a:solidFill>
                  <a:schemeClr val="accent2">
                    <a:lumMod val="40000"/>
                    <a:lumOff val="60000"/>
                  </a:schemeClr>
                </a:solidFill>
                <a:latin typeface="Aptos Display" panose="020B0004020202020204" pitchFamily="34" charset="0"/>
              </a:rPr>
              <a:t>establish the home</a:t>
            </a:r>
            <a:r>
              <a:rPr lang="en-US" sz="9600" dirty="0">
                <a:latin typeface="Aptos Display" panose="020B0004020202020204" pitchFamily="34" charset="0"/>
              </a:rPr>
              <a:t>.</a:t>
            </a:r>
          </a:p>
        </p:txBody>
      </p:sp>
    </p:spTree>
    <p:extLst>
      <p:ext uri="{BB962C8B-B14F-4D97-AF65-F5344CB8AC3E}">
        <p14:creationId xmlns:p14="http://schemas.microsoft.com/office/powerpoint/2010/main" val="7911050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21C27DE-DAC6-465F-9DFE-0F34C32110D8}" vid="{FF5C57EB-A11D-4EF0-B271-AC86AB0C34C4}"/>
    </a:ext>
  </a:extLst>
</a:theme>
</file>

<file path=docProps/app.xml><?xml version="1.0" encoding="utf-8"?>
<Properties xmlns="http://schemas.openxmlformats.org/officeDocument/2006/extended-properties" xmlns:vt="http://schemas.openxmlformats.org/officeDocument/2006/docPropsVTypes">
  <Template>00-0000 Template_New</Template>
  <TotalTime>148</TotalTime>
  <Words>427</Words>
  <Application>Microsoft Office PowerPoint</Application>
  <PresentationFormat>Widescreen</PresentationFormat>
  <Paragraphs>29</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Abadi Extra Light</vt:lpstr>
      <vt:lpstr>Aptos Display</vt:lpstr>
      <vt:lpstr>Aptos ExtraBold</vt:lpstr>
      <vt:lpstr>Arial</vt:lpstr>
      <vt:lpstr>Calibri</vt:lpstr>
      <vt:lpstr>Calibri Light</vt:lpstr>
      <vt:lpstr>Office Theme</vt:lpstr>
      <vt:lpstr>  Just One Word</vt:lpstr>
      <vt:lpstr>MATTHEW 5 : 17 - 22</vt:lpstr>
      <vt:lpstr>REVELATION 22 : 18 - 19</vt:lpstr>
      <vt:lpstr>65-0429B The Seed Shall Not Be Heir With The Shuck</vt:lpstr>
      <vt:lpstr>65-0429B The Seed Shall Not Be Heir With The Shuck</vt:lpstr>
      <vt:lpstr>Why? How much  power can be in  one single Word?</vt:lpstr>
      <vt:lpstr>PROVERBS 11 : 1</vt:lpstr>
      <vt:lpstr>God’s Leadership is the protective headship  in which safety  can be found.</vt:lpstr>
      <vt:lpstr>In a Godly marriage the man has all authority to establish the home.</vt:lpstr>
      <vt:lpstr>Within the headship of that authority the wife has full liberty to have charge of the home.</vt:lpstr>
      <vt:lpstr>Hitting the Mark</vt:lpstr>
      <vt:lpstr>The Blind</vt:lpstr>
      <vt:lpstr>The Right Commission!</vt:lpstr>
      <vt:lpstr>Going beyond the commission</vt:lpstr>
      <vt:lpstr>What can a minister  give you other than God’s Word?</vt:lpstr>
      <vt:lpstr>62-1230M Absolute</vt:lpstr>
      <vt:lpstr>62-1230M Absolute</vt:lpstr>
      <vt:lpstr>62-1230M Absolute</vt:lpstr>
      <vt:lpstr>62-1230M Absolute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Nathaniel Sias</dc:creator>
  <cp:lastModifiedBy>Nathaniel Sias</cp:lastModifiedBy>
  <cp:revision>1</cp:revision>
  <dcterms:created xsi:type="dcterms:W3CDTF">2024-10-16T22:35:32Z</dcterms:created>
  <dcterms:modified xsi:type="dcterms:W3CDTF">2024-10-17T01:05:28Z</dcterms:modified>
</cp:coreProperties>
</file>